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41"/>
    </p:embeddedFont>
    <p:embeddedFont>
      <p:font typeface="Bebas Neue" panose="020F0502020204030204" pitchFamily="34" charset="0"/>
      <p:regular r:id="rId42"/>
    </p:embeddedFont>
    <p:embeddedFont>
      <p:font typeface="Josefin Slab SemiBold" pitchFamily="2" charset="0"/>
      <p:regular r:id="rId43"/>
      <p:bold r:id="rId44"/>
      <p:italic r:id="rId45"/>
      <p:boldItalic r:id="rId46"/>
    </p:embeddedFont>
    <p:embeddedFont>
      <p:font typeface="Oxygen" panose="02000503000000000000" pitchFamily="2" charset="0"/>
      <p:regular r:id="rId47"/>
      <p:bold r:id="rId48"/>
    </p:embeddedFont>
    <p:embeddedFont>
      <p:font typeface="Oxygen Light" panose="02000303000000000000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38467E-C02C-4C29-82F3-C5196ED83B0E}">
  <a:tblStyle styleId="{4F38467E-C02C-4C29-82F3-C5196ED83B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g115b76539f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9" name="Google Shape;4619;g115b76539f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Google Shape;4630;g116ea5ee9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1" name="Google Shape;4631;g116ea5ee9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g2976420bffa_11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4" name="Google Shape;5174;g2976420bffa_11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g2603686162d_0_1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0" name="Google Shape;5450;g2603686162d_0_1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2603686162d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2603686162d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g2976420bffa_1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4" name="Google Shape;5484;g2976420bffa_1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g2976420bffa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2" name="Google Shape;6032;g2976420bffa_1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g2976420bffa_1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7" name="Google Shape;6307;g2976420bffa_1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" name="Google Shape;6328;g2976420bffa_12_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9" name="Google Shape;6329;g2976420bffa_12_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g2976420bffa_12_5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1" name="Google Shape;6341;g2976420bffa_12_5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b76539f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b76539f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8" name="Google Shape;6888;g2976420bffa_12_6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9" name="Google Shape;6889;g2976420bffa_12_6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g2976420bffa_12_6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2" name="Google Shape;7162;g2976420bffa_12_6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Google Shape;7183;g2976420bffa_1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4" name="Google Shape;7184;g2976420bffa_1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g2976420bffa_11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Google Shape;7196;g2976420bffa_11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9" name="Google Shape;7739;g2976420bffa_1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0" name="Google Shape;7740;g2976420bffa_1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g2976420bffa_12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3" name="Google Shape;8283;g2976420bffa_12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9" name="Google Shape;8839;g260430d718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0" name="Google Shape;8840;g260430d718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1" name="Google Shape;8851;g2976420bffa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2" name="Google Shape;8852;g2976420bffa_1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8" name="Google Shape;8868;g26044dd76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9" name="Google Shape;8869;g26044dd76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g297e7bd817e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8" name="Google Shape;8888;g297e7bd817e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976420bffa_12_7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976420bffa_12_7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" name="Google Shape;8909;g260430d718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0" name="Google Shape;8910;g260430d718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" name="Google Shape;8921;g260431a9ae7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2" name="Google Shape;8922;g260431a9ae7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g260430d718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Google Shape;8936;g260430d718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7" name="Google Shape;8947;g297e7bd817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8" name="Google Shape;8948;g297e7bd817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9" name="Google Shape;8959;g297e7bd817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0" name="Google Shape;8960;g297e7bd817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" name="Google Shape;8970;g297e7bd817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1" name="Google Shape;8971;g297e7bd817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g297e7bd817e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2" name="Google Shape;8982;g297e7bd817e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2" name="Google Shape;8992;g297e7bd81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3" name="Google Shape;8993;g297e7bd81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2" name="Google Shape;9002;g26044dd76b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3" name="Google Shape;9003;g26044dd76b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976420bffa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976420bffa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976420bffa_12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976420bffa_12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2976420bffa_12_6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2976420bffa_12_6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g2976420bffa_1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Google Shape;4061;g2976420bffa_1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60431a9ae7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3" name="Google Shape;4073;g260431a9ae7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260431a9ae7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260431a9ae7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Oxygen Light"/>
              <a:buNone/>
              <a:defRPr sz="1100">
                <a:solidFill>
                  <a:schemeClr val="accen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650625" y="1569925"/>
            <a:ext cx="5843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650625" y="3081075"/>
            <a:ext cx="5843400" cy="4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13">
            <a:hlinkClick r:id="rId2" action="ppaction://hlinksldjump"/>
          </p:cNvPr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5920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592050" y="3780725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305702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3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2747851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27478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05702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4"/>
          </p:nvPr>
        </p:nvSpPr>
        <p:spPr>
          <a:xfrm>
            <a:off x="2747851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2747850" y="378085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0099" y="143475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7"/>
          </p:nvPr>
        </p:nvSpPr>
        <p:spPr>
          <a:xfrm>
            <a:off x="4912249" y="189787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4912250" y="224120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0099" y="2974400"/>
            <a:ext cx="99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20"/>
          </p:nvPr>
        </p:nvSpPr>
        <p:spPr>
          <a:xfrm>
            <a:off x="4912249" y="3437525"/>
            <a:ext cx="21093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solidFill>
                  <a:schemeClr val="hlink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1"/>
          </p:nvPr>
        </p:nvSpPr>
        <p:spPr>
          <a:xfrm>
            <a:off x="4912250" y="3780850"/>
            <a:ext cx="21093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458150" y="3079788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458150" y="1531813"/>
            <a:ext cx="6227700" cy="13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ctrTitle"/>
          </p:nvPr>
        </p:nvSpPr>
        <p:spPr>
          <a:xfrm>
            <a:off x="2738725" y="1877550"/>
            <a:ext cx="36666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2738675" y="2419350"/>
            <a:ext cx="3666600" cy="8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590000" y="1720363"/>
            <a:ext cx="396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524150" y="3127925"/>
            <a:ext cx="40956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ctrTitle"/>
          </p:nvPr>
        </p:nvSpPr>
        <p:spPr>
          <a:xfrm>
            <a:off x="615225" y="1689675"/>
            <a:ext cx="3766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990050" y="262523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ctrTitle"/>
          </p:nvPr>
        </p:nvSpPr>
        <p:spPr>
          <a:xfrm>
            <a:off x="4662400" y="1689675"/>
            <a:ext cx="3766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5037225" y="262523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079600" y="2127525"/>
            <a:ext cx="49848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79525" y="2454225"/>
            <a:ext cx="498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ctrTitle"/>
          </p:nvPr>
        </p:nvSpPr>
        <p:spPr>
          <a:xfrm>
            <a:off x="3013650" y="535050"/>
            <a:ext cx="3116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3013650" y="1374488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ctrTitle" idx="2"/>
          </p:nvPr>
        </p:nvSpPr>
        <p:spPr>
          <a:xfrm>
            <a:off x="743250" y="1660775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43550" y="1944700"/>
            <a:ext cx="210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ctrTitle" idx="3"/>
          </p:nvPr>
        </p:nvSpPr>
        <p:spPr>
          <a:xfrm>
            <a:off x="743250" y="2942850"/>
            <a:ext cx="21093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4"/>
          </p:nvPr>
        </p:nvSpPr>
        <p:spPr>
          <a:xfrm>
            <a:off x="743400" y="3226775"/>
            <a:ext cx="210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ctrTitle" idx="2"/>
          </p:nvPr>
        </p:nvSpPr>
        <p:spPr>
          <a:xfrm>
            <a:off x="5022675" y="2364175"/>
            <a:ext cx="19836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1"/>
          </p:nvPr>
        </p:nvSpPr>
        <p:spPr>
          <a:xfrm>
            <a:off x="5022975" y="2648100"/>
            <a:ext cx="19836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ctrTitle" idx="3"/>
          </p:nvPr>
        </p:nvSpPr>
        <p:spPr>
          <a:xfrm>
            <a:off x="970400" y="2364175"/>
            <a:ext cx="19836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ubTitle" idx="4"/>
          </p:nvPr>
        </p:nvSpPr>
        <p:spPr>
          <a:xfrm>
            <a:off x="970538" y="2648100"/>
            <a:ext cx="19836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3308700" cy="32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409775" y="1381075"/>
            <a:ext cx="3308700" cy="23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ctrTitle" idx="2"/>
          </p:nvPr>
        </p:nvSpPr>
        <p:spPr>
          <a:xfrm>
            <a:off x="5005375" y="3009050"/>
            <a:ext cx="1962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5005503" y="3341450"/>
            <a:ext cx="196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ctrTitle" idx="3"/>
          </p:nvPr>
        </p:nvSpPr>
        <p:spPr>
          <a:xfrm>
            <a:off x="2176400" y="3009050"/>
            <a:ext cx="19623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ubTitle" idx="4"/>
          </p:nvPr>
        </p:nvSpPr>
        <p:spPr>
          <a:xfrm>
            <a:off x="2176679" y="3341450"/>
            <a:ext cx="19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 idx="2"/>
          </p:nvPr>
        </p:nvSpPr>
        <p:spPr>
          <a:xfrm>
            <a:off x="13042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1"/>
          </p:nvPr>
        </p:nvSpPr>
        <p:spPr>
          <a:xfrm>
            <a:off x="13042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ctrTitle" idx="3"/>
          </p:nvPr>
        </p:nvSpPr>
        <p:spPr>
          <a:xfrm>
            <a:off x="36124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ubTitle" idx="4"/>
          </p:nvPr>
        </p:nvSpPr>
        <p:spPr>
          <a:xfrm>
            <a:off x="36124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ctrTitle" idx="5"/>
          </p:nvPr>
        </p:nvSpPr>
        <p:spPr>
          <a:xfrm>
            <a:off x="5920650" y="2894325"/>
            <a:ext cx="19191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6"/>
          </p:nvPr>
        </p:nvSpPr>
        <p:spPr>
          <a:xfrm>
            <a:off x="5920650" y="3215925"/>
            <a:ext cx="1919100" cy="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ctrTitle" idx="2"/>
          </p:nvPr>
        </p:nvSpPr>
        <p:spPr>
          <a:xfrm>
            <a:off x="3213150" y="3746653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1"/>
          </p:nvPr>
        </p:nvSpPr>
        <p:spPr>
          <a:xfrm>
            <a:off x="3213150" y="4030576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ctrTitle" idx="3"/>
          </p:nvPr>
        </p:nvSpPr>
        <p:spPr>
          <a:xfrm>
            <a:off x="3213150" y="2463383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4"/>
          </p:nvPr>
        </p:nvSpPr>
        <p:spPr>
          <a:xfrm>
            <a:off x="3213150" y="2747302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ctrTitle" idx="5"/>
          </p:nvPr>
        </p:nvSpPr>
        <p:spPr>
          <a:xfrm>
            <a:off x="3213150" y="1180125"/>
            <a:ext cx="27177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6"/>
          </p:nvPr>
        </p:nvSpPr>
        <p:spPr>
          <a:xfrm>
            <a:off x="3213150" y="1464050"/>
            <a:ext cx="27177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ctrTitle" idx="2"/>
          </p:nvPr>
        </p:nvSpPr>
        <p:spPr>
          <a:xfrm>
            <a:off x="3842300" y="3746650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3842300" y="4030575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ctrTitle" idx="3"/>
          </p:nvPr>
        </p:nvSpPr>
        <p:spPr>
          <a:xfrm>
            <a:off x="2474475" y="2463375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4"/>
          </p:nvPr>
        </p:nvSpPr>
        <p:spPr>
          <a:xfrm>
            <a:off x="2474475" y="2747299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ctrTitle" idx="5"/>
          </p:nvPr>
        </p:nvSpPr>
        <p:spPr>
          <a:xfrm>
            <a:off x="3842313" y="1180125"/>
            <a:ext cx="28272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ubTitle" idx="6"/>
          </p:nvPr>
        </p:nvSpPr>
        <p:spPr>
          <a:xfrm>
            <a:off x="3842300" y="1464050"/>
            <a:ext cx="28272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1_2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ctrTitle" idx="2"/>
          </p:nvPr>
        </p:nvSpPr>
        <p:spPr>
          <a:xfrm>
            <a:off x="9333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9333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 idx="3"/>
          </p:nvPr>
        </p:nvSpPr>
        <p:spPr>
          <a:xfrm>
            <a:off x="36124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ubTitle" idx="4"/>
          </p:nvPr>
        </p:nvSpPr>
        <p:spPr>
          <a:xfrm>
            <a:off x="36124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ctrTitle" idx="5"/>
          </p:nvPr>
        </p:nvSpPr>
        <p:spPr>
          <a:xfrm>
            <a:off x="6291550" y="2914625"/>
            <a:ext cx="19191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ubTitle" idx="6"/>
          </p:nvPr>
        </p:nvSpPr>
        <p:spPr>
          <a:xfrm>
            <a:off x="6291550" y="3198550"/>
            <a:ext cx="19191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ctrTitle" idx="2"/>
          </p:nvPr>
        </p:nvSpPr>
        <p:spPr>
          <a:xfrm>
            <a:off x="830075" y="18485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3"/>
          </p:nvPr>
        </p:nvSpPr>
        <p:spPr>
          <a:xfrm>
            <a:off x="2722900" y="28391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ctrTitle" idx="5"/>
          </p:nvPr>
        </p:nvSpPr>
        <p:spPr>
          <a:xfrm>
            <a:off x="4655250" y="18485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ctrTitle" idx="7"/>
          </p:nvPr>
        </p:nvSpPr>
        <p:spPr>
          <a:xfrm>
            <a:off x="6587600" y="2839194"/>
            <a:ext cx="17658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5972700" cy="30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rabi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AutoNum type="alpha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AutoNum type="romanLcPeriod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2"/>
          </p:nvPr>
        </p:nvSpPr>
        <p:spPr>
          <a:xfrm>
            <a:off x="790550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"/>
          </p:nvPr>
        </p:nvSpPr>
        <p:spPr>
          <a:xfrm>
            <a:off x="771075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ctrTitle" idx="3"/>
          </p:nvPr>
        </p:nvSpPr>
        <p:spPr>
          <a:xfrm>
            <a:off x="2722906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4"/>
          </p:nvPr>
        </p:nvSpPr>
        <p:spPr>
          <a:xfrm>
            <a:off x="2703431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ctrTitle" idx="5"/>
          </p:nvPr>
        </p:nvSpPr>
        <p:spPr>
          <a:xfrm>
            <a:off x="4655251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6"/>
          </p:nvPr>
        </p:nvSpPr>
        <p:spPr>
          <a:xfrm>
            <a:off x="4635776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ctrTitle" idx="7"/>
          </p:nvPr>
        </p:nvSpPr>
        <p:spPr>
          <a:xfrm>
            <a:off x="6587601" y="2698218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8"/>
          </p:nvPr>
        </p:nvSpPr>
        <p:spPr>
          <a:xfrm>
            <a:off x="6568126" y="2982147"/>
            <a:ext cx="1804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_1_1_1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ctrTitle" idx="2"/>
          </p:nvPr>
        </p:nvSpPr>
        <p:spPr>
          <a:xfrm>
            <a:off x="2175100" y="151500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1"/>
          </p:nvPr>
        </p:nvSpPr>
        <p:spPr>
          <a:xfrm>
            <a:off x="2175125" y="184590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ctrTitle" idx="3"/>
          </p:nvPr>
        </p:nvSpPr>
        <p:spPr>
          <a:xfrm>
            <a:off x="5279875" y="151500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4"/>
          </p:nvPr>
        </p:nvSpPr>
        <p:spPr>
          <a:xfrm>
            <a:off x="5279900" y="184590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ctrTitle" idx="5"/>
          </p:nvPr>
        </p:nvSpPr>
        <p:spPr>
          <a:xfrm>
            <a:off x="2175100" y="347515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6"/>
          </p:nvPr>
        </p:nvSpPr>
        <p:spPr>
          <a:xfrm>
            <a:off x="2175125" y="380605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ctrTitle" idx="7"/>
          </p:nvPr>
        </p:nvSpPr>
        <p:spPr>
          <a:xfrm>
            <a:off x="5279875" y="3475150"/>
            <a:ext cx="16890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8"/>
          </p:nvPr>
        </p:nvSpPr>
        <p:spPr>
          <a:xfrm>
            <a:off x="5279900" y="3806050"/>
            <a:ext cx="1689000" cy="6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ctrTitle" idx="2"/>
          </p:nvPr>
        </p:nvSpPr>
        <p:spPr>
          <a:xfrm>
            <a:off x="4132625" y="14675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4113132" y="1751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ctrTitle" idx="3"/>
          </p:nvPr>
        </p:nvSpPr>
        <p:spPr>
          <a:xfrm>
            <a:off x="4152125" y="25343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4"/>
          </p:nvPr>
        </p:nvSpPr>
        <p:spPr>
          <a:xfrm>
            <a:off x="4113132" y="28183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ctrTitle" idx="5"/>
          </p:nvPr>
        </p:nvSpPr>
        <p:spPr>
          <a:xfrm>
            <a:off x="6274075" y="14675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6"/>
          </p:nvPr>
        </p:nvSpPr>
        <p:spPr>
          <a:xfrm>
            <a:off x="6274078" y="1751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ctrTitle" idx="7"/>
          </p:nvPr>
        </p:nvSpPr>
        <p:spPr>
          <a:xfrm>
            <a:off x="6274075" y="2534393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subTitle" idx="8"/>
          </p:nvPr>
        </p:nvSpPr>
        <p:spPr>
          <a:xfrm>
            <a:off x="6274078" y="28183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 idx="9"/>
          </p:nvPr>
        </p:nvSpPr>
        <p:spPr>
          <a:xfrm>
            <a:off x="4152125" y="3601194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ubTitle" idx="13"/>
          </p:nvPr>
        </p:nvSpPr>
        <p:spPr>
          <a:xfrm>
            <a:off x="4113132" y="3885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ctrTitle" idx="14"/>
          </p:nvPr>
        </p:nvSpPr>
        <p:spPr>
          <a:xfrm>
            <a:off x="6274075" y="3601194"/>
            <a:ext cx="1765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5"/>
          </p:nvPr>
        </p:nvSpPr>
        <p:spPr>
          <a:xfrm>
            <a:off x="6274078" y="3885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6150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ctrTitle" idx="2"/>
          </p:nvPr>
        </p:nvSpPr>
        <p:spPr>
          <a:xfrm>
            <a:off x="856084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1"/>
          </p:nvPr>
        </p:nvSpPr>
        <p:spPr>
          <a:xfrm>
            <a:off x="856063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ctrTitle" idx="3"/>
          </p:nvPr>
        </p:nvSpPr>
        <p:spPr>
          <a:xfrm>
            <a:off x="3810625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4"/>
          </p:nvPr>
        </p:nvSpPr>
        <p:spPr>
          <a:xfrm>
            <a:off x="3810613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 idx="5"/>
          </p:nvPr>
        </p:nvSpPr>
        <p:spPr>
          <a:xfrm>
            <a:off x="6765125" y="203772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6"/>
          </p:nvPr>
        </p:nvSpPr>
        <p:spPr>
          <a:xfrm>
            <a:off x="6765088" y="232165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ctrTitle" idx="7"/>
          </p:nvPr>
        </p:nvSpPr>
        <p:spPr>
          <a:xfrm>
            <a:off x="856084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8"/>
          </p:nvPr>
        </p:nvSpPr>
        <p:spPr>
          <a:xfrm>
            <a:off x="856063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ctrTitle" idx="9"/>
          </p:nvPr>
        </p:nvSpPr>
        <p:spPr>
          <a:xfrm>
            <a:off x="3810625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subTitle" idx="13"/>
          </p:nvPr>
        </p:nvSpPr>
        <p:spPr>
          <a:xfrm>
            <a:off x="3810613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14"/>
          </p:nvPr>
        </p:nvSpPr>
        <p:spPr>
          <a:xfrm>
            <a:off x="6765125" y="3827775"/>
            <a:ext cx="15228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5"/>
          </p:nvPr>
        </p:nvSpPr>
        <p:spPr>
          <a:xfrm>
            <a:off x="6765088" y="4111700"/>
            <a:ext cx="1522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60111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1"/>
          </p:nvPr>
        </p:nvSpPr>
        <p:spPr>
          <a:xfrm>
            <a:off x="1284000" y="1429413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205725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3"/>
          </p:nvPr>
        </p:nvSpPr>
        <p:spPr>
          <a:xfrm>
            <a:off x="1284000" y="2885554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5134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5"/>
          </p:nvPr>
        </p:nvSpPr>
        <p:spPr>
          <a:xfrm>
            <a:off x="1284000" y="4341675"/>
            <a:ext cx="6576000" cy="2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 hasCustomPrompt="1"/>
          </p:nvPr>
        </p:nvSpPr>
        <p:spPr>
          <a:xfrm>
            <a:off x="964650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"/>
          </p:nvPr>
        </p:nvSpPr>
        <p:spPr>
          <a:xfrm>
            <a:off x="964650" y="3113555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2" hasCustomPrompt="1"/>
          </p:nvPr>
        </p:nvSpPr>
        <p:spPr>
          <a:xfrm>
            <a:off x="3624375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3"/>
          </p:nvPr>
        </p:nvSpPr>
        <p:spPr>
          <a:xfrm>
            <a:off x="3624375" y="3113550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4" hasCustomPrompt="1"/>
          </p:nvPr>
        </p:nvSpPr>
        <p:spPr>
          <a:xfrm>
            <a:off x="6284325" y="1644300"/>
            <a:ext cx="18951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5"/>
          </p:nvPr>
        </p:nvSpPr>
        <p:spPr>
          <a:xfrm>
            <a:off x="6284325" y="3113551"/>
            <a:ext cx="18951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3048888" y="2617475"/>
            <a:ext cx="30462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ubTitle" idx="1"/>
          </p:nvPr>
        </p:nvSpPr>
        <p:spPr>
          <a:xfrm>
            <a:off x="3048912" y="2944175"/>
            <a:ext cx="30462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title" idx="2" hasCustomPrompt="1"/>
          </p:nvPr>
        </p:nvSpPr>
        <p:spPr>
          <a:xfrm>
            <a:off x="3048912" y="1851325"/>
            <a:ext cx="3046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ctrTitle"/>
          </p:nvPr>
        </p:nvSpPr>
        <p:spPr>
          <a:xfrm>
            <a:off x="715100" y="2617475"/>
            <a:ext cx="35199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"/>
          </p:nvPr>
        </p:nvSpPr>
        <p:spPr>
          <a:xfrm>
            <a:off x="715249" y="2944175"/>
            <a:ext cx="35196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title" idx="2" hasCustomPrompt="1"/>
          </p:nvPr>
        </p:nvSpPr>
        <p:spPr>
          <a:xfrm>
            <a:off x="715288" y="1851325"/>
            <a:ext cx="3519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ctrTitle"/>
          </p:nvPr>
        </p:nvSpPr>
        <p:spPr>
          <a:xfrm>
            <a:off x="5557875" y="2617475"/>
            <a:ext cx="28710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subTitle" idx="1"/>
          </p:nvPr>
        </p:nvSpPr>
        <p:spPr>
          <a:xfrm>
            <a:off x="5557997" y="2944175"/>
            <a:ext cx="28710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title" idx="2" hasCustomPrompt="1"/>
          </p:nvPr>
        </p:nvSpPr>
        <p:spPr>
          <a:xfrm>
            <a:off x="5558028" y="1851325"/>
            <a:ext cx="2871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1"/>
          </p:nvPr>
        </p:nvSpPr>
        <p:spPr>
          <a:xfrm>
            <a:off x="4474450" y="1861775"/>
            <a:ext cx="31167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41"/>
          <p:cNvSpPr txBox="1"/>
          <p:nvPr/>
        </p:nvSpPr>
        <p:spPr>
          <a:xfrm>
            <a:off x="5098225" y="3366000"/>
            <a:ext cx="24930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CREDITS: This presentation template was created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 including icons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, and infographics &amp; images by </a:t>
            </a:r>
            <a:r>
              <a:rPr lang="en" sz="8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588450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530745" y="2038250"/>
            <a:ext cx="27774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 idx="3"/>
          </p:nvPr>
        </p:nvSpPr>
        <p:spPr>
          <a:xfrm>
            <a:off x="2768000" y="1566400"/>
            <a:ext cx="2418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4"/>
          </p:nvPr>
        </p:nvSpPr>
        <p:spPr>
          <a:xfrm>
            <a:off x="5710300" y="1566400"/>
            <a:ext cx="2418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511500" cy="20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ctrTitle"/>
          </p:nvPr>
        </p:nvSpPr>
        <p:spPr>
          <a:xfrm>
            <a:off x="715100" y="1353200"/>
            <a:ext cx="3666600" cy="11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990050" y="2961600"/>
            <a:ext cx="3116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69250" y="1626750"/>
            <a:ext cx="3558300" cy="1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9999">
            <a:off x="515588" y="4212270"/>
            <a:ext cx="977225" cy="99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>
            <a:spLocks noGrp="1"/>
          </p:cNvSpPr>
          <p:nvPr>
            <p:ph type="ctrTitle"/>
          </p:nvPr>
        </p:nvSpPr>
        <p:spPr>
          <a:xfrm>
            <a:off x="1384627" y="13244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Checkout Chronicles: Unpacking Purchase Behavior</a:t>
            </a:r>
            <a:endParaRPr sz="3000">
              <a:solidFill>
                <a:srgbClr val="6AA84F"/>
              </a:solidFill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575" y="0"/>
            <a:ext cx="1998375" cy="3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745" y="2643400"/>
            <a:ext cx="1109925" cy="12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452" y="3981975"/>
            <a:ext cx="1109925" cy="120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655035">
            <a:off x="7066130" y="-826565"/>
            <a:ext cx="2500839" cy="247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0951" y="-116462"/>
            <a:ext cx="1165324" cy="1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221433">
            <a:off x="-29871" y="1948361"/>
            <a:ext cx="1649503" cy="34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023" y="3954975"/>
            <a:ext cx="1374378" cy="1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0523" y="1435815"/>
            <a:ext cx="1109925" cy="13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>
            <a:spLocks noGrp="1"/>
          </p:cNvSpPr>
          <p:nvPr>
            <p:ph type="title" idx="4294967295"/>
          </p:nvPr>
        </p:nvSpPr>
        <p:spPr>
          <a:xfrm>
            <a:off x="0" y="3580350"/>
            <a:ext cx="91440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AA84F"/>
                </a:solidFill>
              </a:rPr>
              <a:t>Group 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55"/>
          <p:cNvSpPr txBox="1">
            <a:spLocks noGrp="1"/>
          </p:cNvSpPr>
          <p:nvPr>
            <p:ph type="title" idx="2"/>
          </p:nvPr>
        </p:nvSpPr>
        <p:spPr>
          <a:xfrm>
            <a:off x="350200" y="1370700"/>
            <a:ext cx="85578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03. Product-Level Association Mining </a:t>
            </a:r>
            <a:endParaRPr/>
          </a:p>
        </p:txBody>
      </p:sp>
      <p:pic>
        <p:nvPicPr>
          <p:cNvPr id="4622" name="Google Shape;46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3" name="Google Shape;46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4" name="Google Shape;462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5" name="Google Shape;462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6" name="Google Shape;462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3" name="Google Shape;4633;p56"/>
          <p:cNvCxnSpPr/>
          <p:nvPr/>
        </p:nvCxnSpPr>
        <p:spPr>
          <a:xfrm>
            <a:off x="5255000" y="334525"/>
            <a:ext cx="3889200" cy="2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4" name="Google Shape;4634;p56"/>
          <p:cNvSpPr/>
          <p:nvPr/>
        </p:nvSpPr>
        <p:spPr>
          <a:xfrm>
            <a:off x="306650" y="634225"/>
            <a:ext cx="8565600" cy="4335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56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5403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4636" name="Google Shape;4636;p56"/>
          <p:cNvSpPr txBox="1">
            <a:spLocks noGrp="1"/>
          </p:cNvSpPr>
          <p:nvPr>
            <p:ph type="subTitle" idx="1"/>
          </p:nvPr>
        </p:nvSpPr>
        <p:spPr>
          <a:xfrm>
            <a:off x="297750" y="3679725"/>
            <a:ext cx="85656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Confidence Clues: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Nearly 30% confidence in 'Organic Hass Avocado' to 'Bag of Organic Bananas' purchases—highly predictive shopping behavior that offers a clear opportunity for targeted marketing initiatives.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Lift Logic: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Lift values exceeding 1 indicate significant pairings, like the 2.47 lift for 'Organic Avocado' and 'Bananas,' showcasing their joint appeal and indicating a potential for strategic product placement and bundling.</a:t>
            </a:r>
            <a:endParaRPr/>
          </a:p>
        </p:txBody>
      </p:sp>
      <p:sp>
        <p:nvSpPr>
          <p:cNvPr id="4637" name="Google Shape;4637;p56"/>
          <p:cNvSpPr txBox="1">
            <a:spLocks noGrp="1"/>
          </p:cNvSpPr>
          <p:nvPr>
            <p:ph type="ctrTitle" idx="3"/>
          </p:nvPr>
        </p:nvSpPr>
        <p:spPr>
          <a:xfrm>
            <a:off x="306550" y="2070975"/>
            <a:ext cx="856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Organic Product Synergy</a:t>
            </a:r>
            <a:endParaRPr/>
          </a:p>
        </p:txBody>
      </p:sp>
      <p:sp>
        <p:nvSpPr>
          <p:cNvPr id="4638" name="Google Shape;4638;p56"/>
          <p:cNvSpPr txBox="1">
            <a:spLocks noGrp="1"/>
          </p:cNvSpPr>
          <p:nvPr>
            <p:ph type="subTitle" idx="4"/>
          </p:nvPr>
        </p:nvSpPr>
        <p:spPr>
          <a:xfrm>
            <a:off x="322050" y="2352550"/>
            <a:ext cx="8565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Core Trend: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High affinity for organic products; 'Organic Baby Spinach,' 'Organic Hass Avocado,' 'Organic Strawberries,' and 'Bag of Organic Bananas' frequently bought together, underscoring a distinct organic-focused consumer segment.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Banana Bridge: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Bananas serve as a versatile connector item, often anchoring diverse organic purchases, highlighting their role as a staple in health-conscious shopping patterns.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4639" name="Google Shape;4639;p56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4640" name="Google Shape;4640;p56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6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6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6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6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6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6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6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6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6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6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6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6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6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6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6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6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6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6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6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6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6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6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6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6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6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6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6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6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6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6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6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6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6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6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6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6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6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6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6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6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6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6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6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6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6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6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6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6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6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6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6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6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6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6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6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6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6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6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6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6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6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6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6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6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6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6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6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6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6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6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6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6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6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6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6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6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6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6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56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6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6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6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6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6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6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6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6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6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6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6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6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6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6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6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6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6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6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6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6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6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6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6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6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6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6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6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6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6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6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6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6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6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6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6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6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6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6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6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6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6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6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6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6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6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6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6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6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6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6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6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6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6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6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6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6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6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6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6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6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6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6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6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6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6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6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6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6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6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6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6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6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6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6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6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6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6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6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6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6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6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6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6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6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6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6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6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6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6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6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6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6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6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6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6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6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6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6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6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6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6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6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6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6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6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6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6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6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6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6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6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6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6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6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6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6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6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6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6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6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6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6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6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6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6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6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6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6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6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6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6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6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6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6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6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6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6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6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6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6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6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6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6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6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6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6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6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6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6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6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6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6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6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6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6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6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6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6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6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6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6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6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6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6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6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6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6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6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6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6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6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6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6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6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6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6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56"/>
          <p:cNvGrpSpPr/>
          <p:nvPr/>
        </p:nvGrpSpPr>
        <p:grpSpPr>
          <a:xfrm>
            <a:off x="8676963" y="4803688"/>
            <a:ext cx="382525" cy="253375"/>
            <a:chOff x="5817700" y="5325925"/>
            <a:chExt cx="382525" cy="253375"/>
          </a:xfrm>
        </p:grpSpPr>
        <p:sp>
          <p:nvSpPr>
            <p:cNvPr id="4904" name="Google Shape;4904;p56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6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6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6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6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6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6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6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6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6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6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6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6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6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6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6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6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6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6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6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6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6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6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6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6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6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6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6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6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6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6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6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6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6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6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6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6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6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6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6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6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6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6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6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6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6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6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6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6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6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6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6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6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6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6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6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6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6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6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6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6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6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6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6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6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6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6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6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6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6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6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6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6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6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6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6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6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6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6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6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6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6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6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6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6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6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6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6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6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6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6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6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6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6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6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6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6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6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6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6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6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6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6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6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6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6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6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6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6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6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6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6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6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6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6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6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6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6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6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6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6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6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6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6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6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6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6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6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6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6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6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6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6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6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6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6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6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6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6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6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6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6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6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6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6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6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6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6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6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6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6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6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6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6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6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6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6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6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6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6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6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6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6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6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6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6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6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6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6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6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6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6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6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6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6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6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6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6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6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6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6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6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6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6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6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6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6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6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6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6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6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6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6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6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6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6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6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6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6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6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6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6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6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6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6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6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6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6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6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6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6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6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6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6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6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6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6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6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6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6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6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6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6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6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6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6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6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6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6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6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6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6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6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6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6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6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6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6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6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6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6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6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6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6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6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6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6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6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6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6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6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6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6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6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6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6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6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6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6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6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6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6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6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7" name="Google Shape;5167;p56"/>
          <p:cNvSpPr txBox="1">
            <a:spLocks noGrp="1"/>
          </p:cNvSpPr>
          <p:nvPr>
            <p:ph type="ctrTitle" idx="2"/>
          </p:nvPr>
        </p:nvSpPr>
        <p:spPr>
          <a:xfrm>
            <a:off x="297850" y="3335050"/>
            <a:ext cx="856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Data-Driven Pairings</a:t>
            </a:r>
            <a:endParaRPr/>
          </a:p>
        </p:txBody>
      </p:sp>
      <p:sp>
        <p:nvSpPr>
          <p:cNvPr id="5168" name="Google Shape;5168;p56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169" name="Google Shape;5169;p56"/>
          <p:cNvSpPr txBox="1"/>
          <p:nvPr/>
        </p:nvSpPr>
        <p:spPr>
          <a:xfrm>
            <a:off x="276900" y="1049500"/>
            <a:ext cx="85953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use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Apriori algorithm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to detect fundamental combinations in consumer purchases and establish associative strength through metrics like support, confidence, and lift.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170" name="Google Shape;5170;p56"/>
          <p:cNvSpPr txBox="1">
            <a:spLocks noGrp="1"/>
          </p:cNvSpPr>
          <p:nvPr>
            <p:ph type="ctrTitle" idx="3"/>
          </p:nvPr>
        </p:nvSpPr>
        <p:spPr>
          <a:xfrm>
            <a:off x="297750" y="17385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171" name="Google Shape;5171;p56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6" name="Google Shape;5176;p57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7" name="Google Shape;5177;p57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5178" name="Google Shape;5178;p57"/>
          <p:cNvSpPr txBox="1">
            <a:spLocks noGrp="1"/>
          </p:cNvSpPr>
          <p:nvPr>
            <p:ph type="ctrTitle" idx="3"/>
          </p:nvPr>
        </p:nvSpPr>
        <p:spPr>
          <a:xfrm>
            <a:off x="237463" y="708388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Frequent Itemsets</a:t>
            </a:r>
            <a:endParaRPr/>
          </a:p>
        </p:txBody>
      </p:sp>
      <p:grpSp>
        <p:nvGrpSpPr>
          <p:cNvPr id="5179" name="Google Shape;5179;p57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5180" name="Google Shape;5180;p5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5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5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5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5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5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5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5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5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5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5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5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5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5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5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5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5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5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5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5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5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5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5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5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5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5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5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5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5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5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5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5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5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5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5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5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5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5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5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5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5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5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5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5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5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5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5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3" name="Google Shape;5443;p57"/>
          <p:cNvSpPr txBox="1">
            <a:spLocks noGrp="1"/>
          </p:cNvSpPr>
          <p:nvPr>
            <p:ph type="ctrTitle" idx="2"/>
          </p:nvPr>
        </p:nvSpPr>
        <p:spPr>
          <a:xfrm>
            <a:off x="4780025" y="708388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Items by Aggregated Support</a:t>
            </a:r>
            <a:endParaRPr/>
          </a:p>
        </p:txBody>
      </p:sp>
      <p:pic>
        <p:nvPicPr>
          <p:cNvPr id="5444" name="Google Shape;5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25" y="1152325"/>
            <a:ext cx="4364500" cy="21822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5" name="Google Shape;5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00" y="1152325"/>
            <a:ext cx="4364526" cy="218226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46" name="Google Shape;5446;p57"/>
          <p:cNvSpPr txBox="1"/>
          <p:nvPr/>
        </p:nvSpPr>
        <p:spPr>
          <a:xfrm>
            <a:off x="347700" y="3477050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447" name="Google Shape;5447;p57"/>
          <p:cNvSpPr txBox="1"/>
          <p:nvPr/>
        </p:nvSpPr>
        <p:spPr>
          <a:xfrm>
            <a:off x="192750" y="3477050"/>
            <a:ext cx="87585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Organic Dominance: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"Organic Baby Spinach" and "Bag of Organic Bananas" top the support charts, indicating their staple status in health-conscious shopping patterns and their common pairing with other items.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Banana Pairings: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Bananas emerge as versatile staples, often bought with various organic items, highlighting their role in driving diverse product sales.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Cross-Selling Indicators: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High-frequency pairings of items like "Organic Avocado" with bananas signal strategic cross-selling opportunities for retailers through targeted promotions.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58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5453" name="Google Shape;5453;p58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4" name="Google Shape;5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5" name="Google Shape;5455;p58"/>
          <p:cNvSpPr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6" name="Google Shape;5456;p58"/>
          <p:cNvSpPr/>
          <p:nvPr/>
        </p:nvSpPr>
        <p:spPr>
          <a:xfrm>
            <a:off x="3560150" y="1735300"/>
            <a:ext cx="24963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7" name="Google Shape;5457;p58"/>
          <p:cNvSpPr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58"/>
          <p:cNvSpPr txBox="1"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Establish an 'Organic Harmony' Zone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a dedicated 'Organic Harmony' section online for curated organic products, offering user-friendly navigation and tailored suggestions for a seamless shopping and discovery experience, similar to an in-store visit.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459" name="Google Shape;5459;p58"/>
          <p:cNvSpPr txBox="1"/>
          <p:nvPr/>
        </p:nvSpPr>
        <p:spPr>
          <a:xfrm>
            <a:off x="3575075" y="1735300"/>
            <a:ext cx="24963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Launch 'Eco-Bundle' Promotions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bundled offers tying together frequently purchased organic items, such as 'Organic Hass Avocado' and 'Bag of Organic Bananas,' at a special rate to boost basket size.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460" name="Google Shape;5460;p58"/>
          <p:cNvSpPr txBox="1"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Incentivize with 'Green Rewards'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Develop a loyalty program that rewards customers for purchasing combinations of organic products, fostering brand loyalty and repeat business.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461" name="Google Shape;54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6395">
            <a:off x="1926913" y="1115824"/>
            <a:ext cx="528444" cy="52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Google Shape;54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29450">
            <a:off x="1525834" y="1015564"/>
            <a:ext cx="497344" cy="58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3" name="Google Shape;54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42104">
            <a:off x="1027117" y="859794"/>
            <a:ext cx="644139" cy="6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5464" name="Google Shape;5464;p58"/>
          <p:cNvSpPr/>
          <p:nvPr/>
        </p:nvSpPr>
        <p:spPr>
          <a:xfrm>
            <a:off x="4457058" y="1049743"/>
            <a:ext cx="693600" cy="6036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5" name="Google Shape;546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3678">
            <a:off x="4562550" y="611319"/>
            <a:ext cx="482545" cy="90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6" name="Google Shape;5466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78736">
            <a:off x="4586844" y="1251017"/>
            <a:ext cx="587516" cy="3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Google Shape;5467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461954">
            <a:off x="4761576" y="1387040"/>
            <a:ext cx="289035" cy="238741"/>
          </a:xfrm>
          <a:prstGeom prst="rect">
            <a:avLst/>
          </a:prstGeom>
          <a:noFill/>
          <a:ln>
            <a:noFill/>
          </a:ln>
        </p:spPr>
      </p:pic>
      <p:sp>
        <p:nvSpPr>
          <p:cNvPr id="5468" name="Google Shape;5468;p58"/>
          <p:cNvSpPr/>
          <p:nvPr/>
        </p:nvSpPr>
        <p:spPr>
          <a:xfrm>
            <a:off x="7189475" y="1036825"/>
            <a:ext cx="737700" cy="613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9" name="Google Shape;546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0444">
            <a:off x="7316821" y="798221"/>
            <a:ext cx="647532" cy="72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59"/>
          <p:cNvSpPr txBox="1">
            <a:spLocks noGrp="1"/>
          </p:cNvSpPr>
          <p:nvPr>
            <p:ph type="title" idx="2"/>
          </p:nvPr>
        </p:nvSpPr>
        <p:spPr>
          <a:xfrm>
            <a:off x="-332475" y="1556925"/>
            <a:ext cx="9690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04. Department-Level Association Mining </a:t>
            </a:r>
            <a:endParaRPr/>
          </a:p>
        </p:txBody>
      </p:sp>
      <p:pic>
        <p:nvPicPr>
          <p:cNvPr id="5475" name="Google Shape;5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6" name="Google Shape;54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7" name="Google Shape;54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8" name="Google Shape;547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Google Shape;548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1" name="Google Shape;548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6" name="Google Shape;5486;p60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7" name="Google Shape;5487;p60"/>
          <p:cNvSpPr/>
          <p:nvPr/>
        </p:nvSpPr>
        <p:spPr>
          <a:xfrm>
            <a:off x="306650" y="634225"/>
            <a:ext cx="8565600" cy="4388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8" name="Google Shape;5488;p60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5489" name="Google Shape;5489;p60"/>
          <p:cNvSpPr txBox="1">
            <a:spLocks noGrp="1"/>
          </p:cNvSpPr>
          <p:nvPr>
            <p:ph type="ctrTitle" idx="3"/>
          </p:nvPr>
        </p:nvSpPr>
        <p:spPr>
          <a:xfrm>
            <a:off x="306650" y="18618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The Cornerstones of Grocery Carts</a:t>
            </a:r>
            <a:endParaRPr/>
          </a:p>
        </p:txBody>
      </p:sp>
      <p:sp>
        <p:nvSpPr>
          <p:cNvPr id="5490" name="Google Shape;5490;p60"/>
          <p:cNvSpPr txBox="1">
            <a:spLocks noGrp="1"/>
          </p:cNvSpPr>
          <p:nvPr>
            <p:ph type="subTitle" idx="4"/>
          </p:nvPr>
        </p:nvSpPr>
        <p:spPr>
          <a:xfrm>
            <a:off x="446050" y="2161925"/>
            <a:ext cx="3993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Unrivaled Demand: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'Dairy eggs' and 'produce' are the staples of shopping lists, with the highest individual support, making them the primary attractions in the store.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Essential Interaction: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The pair ('dairy eggs', 'produce') shows immense joint support, signaling that they are the most common basket buddies.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5491" name="Google Shape;5491;p60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5492" name="Google Shape;5492;p6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6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6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6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6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6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6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6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6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6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5" name="Google Shape;5755;p60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5756" name="Google Shape;5756;p6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6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6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6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6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6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6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6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9" name="Google Shape;6019;p60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020" name="Google Shape;6020;p60"/>
          <p:cNvSpPr txBox="1"/>
          <p:nvPr/>
        </p:nvSpPr>
        <p:spPr>
          <a:xfrm>
            <a:off x="301200" y="963975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Similar to our product-level analysis, we've applied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Apriori algorithm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at the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department level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 uncover dominant shopping patterns and quantify the relationships between various departments, using support, confidence, and lift metrics.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021" name="Google Shape;6021;p60"/>
          <p:cNvSpPr txBox="1">
            <a:spLocks noGrp="1"/>
          </p:cNvSpPr>
          <p:nvPr>
            <p:ph type="ctrTitle" idx="3"/>
          </p:nvPr>
        </p:nvSpPr>
        <p:spPr>
          <a:xfrm>
            <a:off x="297750" y="15294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022" name="Google Shape;6022;p60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6023" name="Google Shape;6023;p60"/>
          <p:cNvCxnSpPr/>
          <p:nvPr/>
        </p:nvCxnSpPr>
        <p:spPr>
          <a:xfrm>
            <a:off x="4543325" y="1861875"/>
            <a:ext cx="9000" cy="31605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4" name="Google Shape;6024;p60"/>
          <p:cNvSpPr txBox="1">
            <a:spLocks noGrp="1"/>
          </p:cNvSpPr>
          <p:nvPr>
            <p:ph type="ctrTitle" idx="3"/>
          </p:nvPr>
        </p:nvSpPr>
        <p:spPr>
          <a:xfrm>
            <a:off x="306650" y="36859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Cool Companions</a:t>
            </a:r>
            <a:endParaRPr/>
          </a:p>
        </p:txBody>
      </p:sp>
      <p:sp>
        <p:nvSpPr>
          <p:cNvPr id="6025" name="Google Shape;6025;p60"/>
          <p:cNvSpPr txBox="1">
            <a:spLocks noGrp="1"/>
          </p:cNvSpPr>
          <p:nvPr>
            <p:ph type="subTitle" idx="4"/>
          </p:nvPr>
        </p:nvSpPr>
        <p:spPr>
          <a:xfrm>
            <a:off x="490250" y="3958700"/>
            <a:ext cx="39246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support for ('frozen', 'produce') underscores the affinity for fresh and frozen goods, enhanced by a lift greater than 1, which could indicate a trend in meal planning or convenience cooking.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26" name="Google Shape;6026;p60"/>
          <p:cNvSpPr txBox="1">
            <a:spLocks noGrp="1"/>
          </p:cNvSpPr>
          <p:nvPr>
            <p:ph type="ctrTitle" idx="3"/>
          </p:nvPr>
        </p:nvSpPr>
        <p:spPr>
          <a:xfrm>
            <a:off x="4580700" y="3626300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Snack Synergy</a:t>
            </a:r>
            <a:endParaRPr/>
          </a:p>
        </p:txBody>
      </p:sp>
      <p:sp>
        <p:nvSpPr>
          <p:cNvPr id="6027" name="Google Shape;6027;p60"/>
          <p:cNvSpPr txBox="1">
            <a:spLocks noGrp="1"/>
          </p:cNvSpPr>
          <p:nvPr>
            <p:ph type="subTitle" idx="4"/>
          </p:nvPr>
        </p:nvSpPr>
        <p:spPr>
          <a:xfrm>
            <a:off x="4656000" y="3889100"/>
            <a:ext cx="4078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'Snacks' are frequently purchased with 'produce' and 'dairy eggs', supported by a high confidence level, especially when starting with 'snacks'. This is further corroborated by a lift of over 1 with 'dairy eggs', suggesting a deliberate decision rather than a coincidence.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28" name="Google Shape;6028;p60"/>
          <p:cNvSpPr txBox="1">
            <a:spLocks noGrp="1"/>
          </p:cNvSpPr>
          <p:nvPr>
            <p:ph type="ctrTitle" idx="2"/>
          </p:nvPr>
        </p:nvSpPr>
        <p:spPr>
          <a:xfrm>
            <a:off x="4569300" y="1864213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Hydration Station Connection</a:t>
            </a:r>
            <a:endParaRPr/>
          </a:p>
        </p:txBody>
      </p:sp>
      <p:sp>
        <p:nvSpPr>
          <p:cNvPr id="6029" name="Google Shape;6029;p60"/>
          <p:cNvSpPr txBox="1">
            <a:spLocks noGrp="1"/>
          </p:cNvSpPr>
          <p:nvPr>
            <p:ph type="subTitle" idx="1"/>
          </p:nvPr>
        </p:nvSpPr>
        <p:spPr>
          <a:xfrm>
            <a:off x="4730450" y="2138000"/>
            <a:ext cx="40038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Beverage Bond: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 There's a significant correlation between beverages and both 'dairy eggs' and 'produce', although the support for ('beverages', 'produce') is slightly higher than for ('beverages', 'dairy eggs').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Lift Leverage: </a:t>
            </a:r>
            <a:r>
              <a:rPr lang="en">
                <a:latin typeface="Oxygen"/>
                <a:ea typeface="Oxygen"/>
                <a:cs typeface="Oxygen"/>
                <a:sym typeface="Oxygen"/>
              </a:rPr>
              <a:t>The pairing of 'beverages' with 'dairy eggs' has a lift greater than 1, suggesting that customers are more likely to pick up beverages when they have dairy or eggs in their cart.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4" name="Google Shape;6034;p61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5" name="Google Shape;6035;p61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6036" name="Google Shape;6036;p61"/>
          <p:cNvSpPr txBox="1">
            <a:spLocks noGrp="1"/>
          </p:cNvSpPr>
          <p:nvPr>
            <p:ph type="ctrTitle" idx="3"/>
          </p:nvPr>
        </p:nvSpPr>
        <p:spPr>
          <a:xfrm>
            <a:off x="201100" y="652638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Frequent Department sets</a:t>
            </a:r>
            <a:endParaRPr/>
          </a:p>
        </p:txBody>
      </p:sp>
      <p:grpSp>
        <p:nvGrpSpPr>
          <p:cNvPr id="6037" name="Google Shape;6037;p61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038" name="Google Shape;6038;p61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1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1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1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1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1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1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1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1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1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1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1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1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1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1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1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1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1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61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1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1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1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1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1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1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1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1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1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1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1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1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1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1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1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1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1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1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1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1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1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1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1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1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1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1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1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1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1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1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1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1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1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1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1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1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1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1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1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1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1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1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61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1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1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1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1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1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1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1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1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1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1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1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1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61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1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1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1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1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1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1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1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1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1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1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1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1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1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1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1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1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1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1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1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1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1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1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1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1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1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1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1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1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1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1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1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1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61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1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1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1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1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1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1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1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1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1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1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1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1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1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1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1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1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1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1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1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1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1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1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1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1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1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1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1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1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1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1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1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1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1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1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1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1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1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61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61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1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1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1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1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1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1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1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61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1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1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1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1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1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61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1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1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1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1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1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1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1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1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1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1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1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1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1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61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1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1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1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1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1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1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1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61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1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1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1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1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1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1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61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61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1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1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1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1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1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1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1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1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1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1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1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61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1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1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1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1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1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1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1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1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1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1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1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61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61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1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1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61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1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1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1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1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1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1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1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1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1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1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1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1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1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1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1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1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1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1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1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1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1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1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1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1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1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1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1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1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1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1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1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1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1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1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1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1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1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1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1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1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1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1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1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1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1" name="Google Shape;6301;p61"/>
          <p:cNvSpPr txBox="1">
            <a:spLocks noGrp="1"/>
          </p:cNvSpPr>
          <p:nvPr>
            <p:ph type="ctrTitle" idx="2"/>
          </p:nvPr>
        </p:nvSpPr>
        <p:spPr>
          <a:xfrm>
            <a:off x="4780025" y="708388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Departments by Aggregated Support</a:t>
            </a:r>
            <a:endParaRPr/>
          </a:p>
        </p:txBody>
      </p:sp>
      <p:pic>
        <p:nvPicPr>
          <p:cNvPr id="6302" name="Google Shape;63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100" y="1040825"/>
            <a:ext cx="4330150" cy="227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03" name="Google Shape;63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50" y="1040825"/>
            <a:ext cx="4428350" cy="227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04" name="Google Shape;6304;p61"/>
          <p:cNvSpPr txBox="1"/>
          <p:nvPr/>
        </p:nvSpPr>
        <p:spPr>
          <a:xfrm>
            <a:off x="192750" y="3446100"/>
            <a:ext cx="87585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Dominance in Item Pairs: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"Dairy eggs &amp; produce" and "produce &amp; snacks" top the itemset pairs, revealing a strong tendency for certain departments to be purchased together, highlighting customer preferences for complementary items.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Significance of Produce: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Produce dominates the frequent itemsets and leads in aggregate support, underlining its essential role in consumers' shopping baskets and its potential to boost sales in complementary categories.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Cross-Departmental Influence: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High aggregate support for "dairy eggs," "snacks," and "beverages" points to their fundamental part in shopping habits, with their pairing with produce suggesting opportunities for strategic cross-selling and store layout optimization.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Google Shape;6309;p62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6310" name="Google Shape;6310;p62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11" name="Google Shape;6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2" name="Google Shape;6312;p62"/>
          <p:cNvSpPr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3" name="Google Shape;6313;p62"/>
          <p:cNvSpPr/>
          <p:nvPr/>
        </p:nvSpPr>
        <p:spPr>
          <a:xfrm>
            <a:off x="3560150" y="1735300"/>
            <a:ext cx="24963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4" name="Google Shape;6314;p62"/>
          <p:cNvSpPr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5" name="Google Shape;6315;p62"/>
          <p:cNvSpPr txBox="1"/>
          <p:nvPr/>
        </p:nvSpPr>
        <p:spPr>
          <a:xfrm>
            <a:off x="71322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Streamlined Store Design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Optimize the online shopping experience by featuring 'dairy &amp; eggs', 'produce', and 'beverages' prominently on the homepage or in a top-category list, leveraging their popularity 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316" name="Google Shape;6316;p62"/>
          <p:cNvSpPr txBox="1"/>
          <p:nvPr/>
        </p:nvSpPr>
        <p:spPr>
          <a:xfrm>
            <a:off x="3575075" y="1735300"/>
            <a:ext cx="24963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Promotion and Stock Synergy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Capitalize on the strong associations between 'dairy eggs', 'produce', 'beverages', and 'snacks' by bundling them in promotions, ensuring these high-demand categories are always in supply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17" name="Google Shape;6317;p62"/>
          <p:cNvSpPr txBox="1"/>
          <p:nvPr/>
        </p:nvSpPr>
        <p:spPr>
          <a:xfrm>
            <a:off x="6358275" y="1735300"/>
            <a:ext cx="24579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Culinary Campaigns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Craft targeted marketing campaigns featuring meal ideas that pair 'frozen' and 'produce' to reflect and amplify purchasing trends, encouraging the sale of these complementary categories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6318" name="Google Shape;63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6395">
            <a:off x="1926913" y="1115824"/>
            <a:ext cx="528444" cy="52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9" name="Google Shape;63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29450">
            <a:off x="1525834" y="1015564"/>
            <a:ext cx="497344" cy="58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0" name="Google Shape;632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42104">
            <a:off x="1027117" y="859794"/>
            <a:ext cx="644139" cy="685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21" name="Google Shape;6321;p62"/>
          <p:cNvSpPr/>
          <p:nvPr/>
        </p:nvSpPr>
        <p:spPr>
          <a:xfrm>
            <a:off x="4457058" y="1049743"/>
            <a:ext cx="693600" cy="6036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2" name="Google Shape;632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73678">
            <a:off x="4562550" y="611319"/>
            <a:ext cx="482545" cy="90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3" name="Google Shape;632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78736">
            <a:off x="4586844" y="1251017"/>
            <a:ext cx="587516" cy="3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4" name="Google Shape;632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461954">
            <a:off x="4761576" y="1387040"/>
            <a:ext cx="289035" cy="238741"/>
          </a:xfrm>
          <a:prstGeom prst="rect">
            <a:avLst/>
          </a:prstGeom>
          <a:noFill/>
          <a:ln>
            <a:noFill/>
          </a:ln>
        </p:spPr>
      </p:pic>
      <p:sp>
        <p:nvSpPr>
          <p:cNvPr id="6325" name="Google Shape;6325;p62"/>
          <p:cNvSpPr/>
          <p:nvPr/>
        </p:nvSpPr>
        <p:spPr>
          <a:xfrm>
            <a:off x="7189475" y="1036825"/>
            <a:ext cx="737700" cy="613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6" name="Google Shape;6326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80444">
            <a:off x="7316821" y="798221"/>
            <a:ext cx="647532" cy="72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1" name="Google Shape;6331;p63"/>
          <p:cNvSpPr txBox="1">
            <a:spLocks noGrp="1"/>
          </p:cNvSpPr>
          <p:nvPr>
            <p:ph type="title" idx="2"/>
          </p:nvPr>
        </p:nvSpPr>
        <p:spPr>
          <a:xfrm>
            <a:off x="440025" y="1488500"/>
            <a:ext cx="79305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05. Sequence Mining</a:t>
            </a:r>
            <a:endParaRPr/>
          </a:p>
        </p:txBody>
      </p:sp>
      <p:pic>
        <p:nvPicPr>
          <p:cNvPr id="6332" name="Google Shape;63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3" name="Google Shape;63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4" name="Google Shape;63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5" name="Google Shape;633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Google Shape;633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Google Shape;633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8" name="Google Shape;6338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3" name="Google Shape;6343;p64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4" name="Google Shape;6344;p64"/>
          <p:cNvSpPr/>
          <p:nvPr/>
        </p:nvSpPr>
        <p:spPr>
          <a:xfrm>
            <a:off x="306650" y="634225"/>
            <a:ext cx="8565600" cy="4388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5" name="Google Shape;6345;p64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Sequential Mining</a:t>
            </a:r>
            <a:endParaRPr/>
          </a:p>
        </p:txBody>
      </p:sp>
      <p:sp>
        <p:nvSpPr>
          <p:cNvPr id="6346" name="Google Shape;6346;p64"/>
          <p:cNvSpPr txBox="1">
            <a:spLocks noGrp="1"/>
          </p:cNvSpPr>
          <p:nvPr>
            <p:ph type="ctrTitle" idx="3"/>
          </p:nvPr>
        </p:nvSpPr>
        <p:spPr>
          <a:xfrm>
            <a:off x="306650" y="186187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Organic Uptake and the Banana Phenomenon</a:t>
            </a:r>
            <a:endParaRPr/>
          </a:p>
        </p:txBody>
      </p:sp>
      <p:sp>
        <p:nvSpPr>
          <p:cNvPr id="6347" name="Google Shape;6347;p64"/>
          <p:cNvSpPr txBox="1">
            <a:spLocks noGrp="1"/>
          </p:cNvSpPr>
          <p:nvPr>
            <p:ph type="subTitle" idx="4"/>
          </p:nvPr>
        </p:nvSpPr>
        <p:spPr>
          <a:xfrm>
            <a:off x="446050" y="2161925"/>
            <a:ext cx="39936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customer inclination towards organic produce is unwavering, with bananas, both organic and regular, securing their spot as shopping essentials. 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This duo leads the trend, highlighting a shopper's preference for healthful and versatile fruits.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6348" name="Google Shape;6348;p64"/>
          <p:cNvGrpSpPr/>
          <p:nvPr/>
        </p:nvGrpSpPr>
        <p:grpSpPr>
          <a:xfrm rot="10800000">
            <a:off x="132400" y="514563"/>
            <a:ext cx="382525" cy="253375"/>
            <a:chOff x="5817700" y="5325925"/>
            <a:chExt cx="382525" cy="253375"/>
          </a:xfrm>
        </p:grpSpPr>
        <p:sp>
          <p:nvSpPr>
            <p:cNvPr id="6349" name="Google Shape;6349;p6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6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6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6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6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6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6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6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6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6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6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6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6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6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6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6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6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6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6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6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6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6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6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6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6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6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6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6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6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6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6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6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6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6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6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6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6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6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6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6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6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6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6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6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6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6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6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6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6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6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6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6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6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6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6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6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6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6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6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6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6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6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6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6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6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6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6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2" name="Google Shape;6612;p64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613" name="Google Shape;6613;p6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6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6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6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6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6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6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6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6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6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6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6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6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6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6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6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6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6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6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6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6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6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6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6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6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6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6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6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6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6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6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6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6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6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6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6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6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6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6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6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6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6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6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6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6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6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6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6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6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6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6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6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6" name="Google Shape;6876;p64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877" name="Google Shape;6877;p64"/>
          <p:cNvSpPr txBox="1"/>
          <p:nvPr/>
        </p:nvSpPr>
        <p:spPr>
          <a:xfrm>
            <a:off x="301200" y="963975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xygen Light"/>
                <a:ea typeface="Oxygen Light"/>
                <a:cs typeface="Oxygen Light"/>
                <a:sym typeface="Oxygen Light"/>
              </a:rPr>
              <a:t>We conduct a sequence analysis with the </a:t>
            </a: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PrefixSpan algorithm</a:t>
            </a:r>
            <a:r>
              <a:rPr lang="en" sz="1000">
                <a:latin typeface="Oxygen Light"/>
                <a:ea typeface="Oxygen Light"/>
                <a:cs typeface="Oxygen Light"/>
                <a:sym typeface="Oxygen Light"/>
              </a:rPr>
              <a:t> on order history data to identify frequent product combinations and highlight top recurring sequences.</a:t>
            </a: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6878" name="Google Shape;6878;p64"/>
          <p:cNvSpPr txBox="1">
            <a:spLocks noGrp="1"/>
          </p:cNvSpPr>
          <p:nvPr>
            <p:ph type="ctrTitle" idx="3"/>
          </p:nvPr>
        </p:nvSpPr>
        <p:spPr>
          <a:xfrm>
            <a:off x="297750" y="152947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Insights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6879" name="Google Shape;6879;p64"/>
          <p:cNvSpPr txBox="1">
            <a:spLocks noGrp="1"/>
          </p:cNvSpPr>
          <p:nvPr>
            <p:ph type="ctrTitle" idx="3"/>
          </p:nvPr>
        </p:nvSpPr>
        <p:spPr>
          <a:xfrm>
            <a:off x="297750" y="634225"/>
            <a:ext cx="8565600" cy="332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6880" name="Google Shape;6880;p64"/>
          <p:cNvCxnSpPr/>
          <p:nvPr/>
        </p:nvCxnSpPr>
        <p:spPr>
          <a:xfrm>
            <a:off x="4543325" y="1861875"/>
            <a:ext cx="9000" cy="31605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1" name="Google Shape;6881;p64"/>
          <p:cNvSpPr txBox="1">
            <a:spLocks noGrp="1"/>
          </p:cNvSpPr>
          <p:nvPr>
            <p:ph type="ctrTitle" idx="3"/>
          </p:nvPr>
        </p:nvSpPr>
        <p:spPr>
          <a:xfrm>
            <a:off x="306650" y="3427400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The Avocado Crave and Apple Appeal</a:t>
            </a:r>
            <a:endParaRPr/>
          </a:p>
        </p:txBody>
      </p:sp>
      <p:sp>
        <p:nvSpPr>
          <p:cNvPr id="6882" name="Google Shape;6882;p64"/>
          <p:cNvSpPr txBox="1">
            <a:spLocks noGrp="1"/>
          </p:cNvSpPr>
          <p:nvPr>
            <p:ph type="subTitle" idx="4"/>
          </p:nvPr>
        </p:nvSpPr>
        <p:spPr>
          <a:xfrm>
            <a:off x="515050" y="3801275"/>
            <a:ext cx="3924600" cy="9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organic Hass avocado continues to captivate with its premium quality, while the crispness of apples, particularly the Fuji variety, marks a trend towards fresh, ready-to-consume produce that's both healthful and satisfying.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883" name="Google Shape;6883;p64"/>
          <p:cNvSpPr txBox="1">
            <a:spLocks noGrp="1"/>
          </p:cNvSpPr>
          <p:nvPr>
            <p:ph type="ctrTitle" idx="3"/>
          </p:nvPr>
        </p:nvSpPr>
        <p:spPr>
          <a:xfrm>
            <a:off x="4549200" y="3385925"/>
            <a:ext cx="4291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Spinach and Smoothie Movement</a:t>
            </a:r>
            <a:endParaRPr/>
          </a:p>
        </p:txBody>
      </p:sp>
      <p:sp>
        <p:nvSpPr>
          <p:cNvPr id="6884" name="Google Shape;6884;p64"/>
          <p:cNvSpPr txBox="1">
            <a:spLocks noGrp="1"/>
          </p:cNvSpPr>
          <p:nvPr>
            <p:ph type="subTitle" idx="4"/>
          </p:nvPr>
        </p:nvSpPr>
        <p:spPr>
          <a:xfrm>
            <a:off x="4656000" y="3766475"/>
            <a:ext cx="40782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The repeated coupling of bananas with organic baby spinach suggests a blend of fast-paced lifestyles and nutritional awareness, with these green smoothie ingredients becoming a staple for consumers aiming for both efficiency and health.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885" name="Google Shape;6885;p64"/>
          <p:cNvSpPr txBox="1">
            <a:spLocks noGrp="1"/>
          </p:cNvSpPr>
          <p:nvPr>
            <p:ph type="ctrTitle" idx="2"/>
          </p:nvPr>
        </p:nvSpPr>
        <p:spPr>
          <a:xfrm>
            <a:off x="4569300" y="1864213"/>
            <a:ext cx="4251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Lemon Lure and Strawberry Synergy</a:t>
            </a:r>
            <a:endParaRPr/>
          </a:p>
        </p:txBody>
      </p:sp>
      <p:sp>
        <p:nvSpPr>
          <p:cNvPr id="6886" name="Google Shape;6886;p64"/>
          <p:cNvSpPr txBox="1">
            <a:spLocks noGrp="1"/>
          </p:cNvSpPr>
          <p:nvPr>
            <p:ph type="subTitle" idx="1"/>
          </p:nvPr>
        </p:nvSpPr>
        <p:spPr>
          <a:xfrm>
            <a:off x="4730450" y="2138000"/>
            <a:ext cx="40038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Lemons light up the list as a zesty kitchen must-have, while organic strawberries emerge as the berry of choice. 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xygen"/>
              <a:buChar char="●"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Both find harmony with other healthy favorites, catering to a trend that sees shoppers blend taste and nutrition in one go.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/>
          <p:nvPr/>
        </p:nvSpPr>
        <p:spPr>
          <a:xfrm>
            <a:off x="1763075" y="1188050"/>
            <a:ext cx="6330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 and Objective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and Sampling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EDA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Association Rule Mining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lphaL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Product Level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lphaL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Department Level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Sequential Mining - Product Level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Recommendation System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Customer Segmentation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Abril Fatface"/>
              <a:buAutoNum type="arabicPeriod"/>
            </a:pPr>
            <a:r>
              <a:rPr lang="en" sz="1600">
                <a:solidFill>
                  <a:srgbClr val="93C47D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Outlook: Summary of Recommendations</a:t>
            </a:r>
            <a:endParaRPr sz="1600">
              <a:solidFill>
                <a:srgbClr val="93C47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</a:t>
            </a:fld>
            <a:endParaRPr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ctrTitle"/>
          </p:nvPr>
        </p:nvSpPr>
        <p:spPr>
          <a:xfrm>
            <a:off x="615225" y="327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Agenda</a:t>
            </a:r>
            <a:endParaRPr sz="3500"/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650" y="4464999"/>
            <a:ext cx="998775" cy="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52449">
            <a:off x="7466697" y="3594903"/>
            <a:ext cx="1519806" cy="154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0508">
            <a:off x="7915724" y="2622560"/>
            <a:ext cx="1247580" cy="1224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47"/>
          <p:cNvCxnSpPr/>
          <p:nvPr/>
        </p:nvCxnSpPr>
        <p:spPr>
          <a:xfrm rot="10800000" flipH="1">
            <a:off x="2916975" y="624601"/>
            <a:ext cx="6267600" cy="12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4" name="Google Shape;27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63664">
            <a:off x="146203" y="1166061"/>
            <a:ext cx="1649503" cy="3463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47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276" name="Google Shape;276;p4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7"/>
          <p:cNvGrpSpPr/>
          <p:nvPr/>
        </p:nvGrpSpPr>
        <p:grpSpPr>
          <a:xfrm>
            <a:off x="8802050" y="4890113"/>
            <a:ext cx="382525" cy="253375"/>
            <a:chOff x="5817700" y="5325925"/>
            <a:chExt cx="382525" cy="253375"/>
          </a:xfrm>
        </p:grpSpPr>
        <p:sp>
          <p:nvSpPr>
            <p:cNvPr id="540" name="Google Shape;540;p47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91" name="Google Shape;6891;p65"/>
          <p:cNvCxnSpPr/>
          <p:nvPr/>
        </p:nvCxnSpPr>
        <p:spPr>
          <a:xfrm rot="10800000" flipH="1">
            <a:off x="5840450" y="336550"/>
            <a:ext cx="3303900" cy="18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2" name="Google Shape;6892;p65"/>
          <p:cNvSpPr txBox="1">
            <a:spLocks noGrp="1"/>
          </p:cNvSpPr>
          <p:nvPr>
            <p:ph type="ctrTitle" idx="3"/>
          </p:nvPr>
        </p:nvSpPr>
        <p:spPr>
          <a:xfrm>
            <a:off x="0" y="647875"/>
            <a:ext cx="91440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Frequent Itemsets</a:t>
            </a:r>
            <a:endParaRPr/>
          </a:p>
        </p:txBody>
      </p:sp>
      <p:grpSp>
        <p:nvGrpSpPr>
          <p:cNvPr id="6893" name="Google Shape;6893;p65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6894" name="Google Shape;6894;p65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5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5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5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5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5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5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5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5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5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5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65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5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5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5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5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5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5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5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5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5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5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65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5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5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5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65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65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5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5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5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5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5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5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5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5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5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5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5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5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5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5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5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5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5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5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5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5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5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5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5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5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5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5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5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5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5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5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5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5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5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5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5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5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5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5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5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5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5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5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5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5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5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5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5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5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5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5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5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5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5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5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5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5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5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5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5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5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5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5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5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65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65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5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5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5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5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5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5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5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5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5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5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5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5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5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5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5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5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5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5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5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5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5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5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5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5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5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5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5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5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5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5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5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5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5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5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5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5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5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5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5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5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5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5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5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5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5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5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5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5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5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5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5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5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5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5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5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5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5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5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5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5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5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5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5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5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5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5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5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5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5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5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5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5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5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5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5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5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5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5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5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5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5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5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5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5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5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5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5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5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5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5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5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5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5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5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5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5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5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5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5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5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5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5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5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5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5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5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5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5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5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5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5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5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5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5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5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5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5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5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5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5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5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5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5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5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5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5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5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5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5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5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5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5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5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5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5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5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5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5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5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5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5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5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5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5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5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5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5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5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5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5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5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5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5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5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5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5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5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5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5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5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5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5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5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5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7" name="Google Shape;7157;p65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Sequential Mining</a:t>
            </a:r>
            <a:endParaRPr/>
          </a:p>
        </p:txBody>
      </p:sp>
      <p:pic>
        <p:nvPicPr>
          <p:cNvPr id="7158" name="Google Shape;71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41" y="929275"/>
            <a:ext cx="6503183" cy="39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9" name="Google Shape;7159;p65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p66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7165" name="Google Shape;7165;p66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66" name="Google Shape;71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7" name="Google Shape;7167;p66"/>
          <p:cNvSpPr/>
          <p:nvPr/>
        </p:nvSpPr>
        <p:spPr>
          <a:xfrm>
            <a:off x="713225" y="1457100"/>
            <a:ext cx="24579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8" name="Google Shape;7168;p66"/>
          <p:cNvSpPr/>
          <p:nvPr/>
        </p:nvSpPr>
        <p:spPr>
          <a:xfrm>
            <a:off x="3560150" y="1457100"/>
            <a:ext cx="24963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9" name="Google Shape;7169;p66"/>
          <p:cNvSpPr/>
          <p:nvPr/>
        </p:nvSpPr>
        <p:spPr>
          <a:xfrm>
            <a:off x="6358275" y="1457200"/>
            <a:ext cx="2457900" cy="3270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0" name="Google Shape;7170;p66"/>
          <p:cNvSpPr txBox="1"/>
          <p:nvPr/>
        </p:nvSpPr>
        <p:spPr>
          <a:xfrm>
            <a:off x="713225" y="1457100"/>
            <a:ext cx="2457900" cy="3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Interactive Smoothie Stations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Implement a feature in your delivery app that allows customers to mix and match ingredients like bananas and spinach to design their own smoothies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Promote engagement by partnering with influencers to kickstart a recipe-sharing campaign exclusively within the app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171" name="Google Shape;7171;p66"/>
          <p:cNvSpPr txBox="1"/>
          <p:nvPr/>
        </p:nvSpPr>
        <p:spPr>
          <a:xfrm>
            <a:off x="3560150" y="1457200"/>
            <a:ext cx="2496300" cy="23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Organic Subscription Boxes with a Twist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Offer a subscription box with top organic pairings and include a "Mystery Pairing" product that complements the box's theme, encouraging customers to try new items and share their experiences online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72" name="Google Shape;7172;p66"/>
          <p:cNvSpPr txBox="1"/>
          <p:nvPr/>
        </p:nvSpPr>
        <p:spPr>
          <a:xfrm>
            <a:off x="6358275" y="1457200"/>
            <a:ext cx="24579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AR Pairing App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Develop an AR app that customers can use in-store to scan products and see suggested pairings or recipes pop up in real-time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173" name="Google Shape;71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81131">
            <a:off x="2287588" y="909263"/>
            <a:ext cx="471351" cy="49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Google Shape;717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59263">
            <a:off x="1911162" y="812591"/>
            <a:ext cx="423210" cy="56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5" name="Google Shape;717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73540">
            <a:off x="1439836" y="674708"/>
            <a:ext cx="548162" cy="6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7176" name="Google Shape;7176;p66"/>
          <p:cNvSpPr/>
          <p:nvPr/>
        </p:nvSpPr>
        <p:spPr>
          <a:xfrm>
            <a:off x="4701444" y="874091"/>
            <a:ext cx="666600" cy="513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7" name="Google Shape;717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66366">
            <a:off x="4804828" y="494418"/>
            <a:ext cx="459906" cy="78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8" name="Google Shape;7178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02151">
            <a:off x="4827389" y="1044103"/>
            <a:ext cx="562399" cy="2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9" name="Google Shape;7179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255596">
            <a:off x="5000837" y="1153207"/>
            <a:ext cx="264508" cy="218482"/>
          </a:xfrm>
          <a:prstGeom prst="rect">
            <a:avLst/>
          </a:prstGeom>
          <a:noFill/>
          <a:ln>
            <a:noFill/>
          </a:ln>
        </p:spPr>
      </p:pic>
      <p:sp>
        <p:nvSpPr>
          <p:cNvPr id="7180" name="Google Shape;7180;p66"/>
          <p:cNvSpPr/>
          <p:nvPr/>
        </p:nvSpPr>
        <p:spPr>
          <a:xfrm>
            <a:off x="7328056" y="863105"/>
            <a:ext cx="709200" cy="5217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1" name="Google Shape;718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14561">
            <a:off x="7451427" y="657736"/>
            <a:ext cx="620544" cy="62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Google Shape;7186;p67"/>
          <p:cNvSpPr txBox="1">
            <a:spLocks noGrp="1"/>
          </p:cNvSpPr>
          <p:nvPr>
            <p:ph type="title" idx="2"/>
          </p:nvPr>
        </p:nvSpPr>
        <p:spPr>
          <a:xfrm>
            <a:off x="528050" y="1439625"/>
            <a:ext cx="8174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06. Collaborative Filtering</a:t>
            </a:r>
            <a:endParaRPr/>
          </a:p>
        </p:txBody>
      </p:sp>
      <p:pic>
        <p:nvPicPr>
          <p:cNvPr id="7187" name="Google Shape;7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8" name="Google Shape;71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9" name="Google Shape;718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0" name="Google Shape;719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1" name="Google Shape;719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2" name="Google Shape;7192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3" name="Google Shape;7193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68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7199" name="Google Shape;7199;p68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00" name="Google Shape;7200;p68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7201" name="Google Shape;7201;p68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8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8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8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8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8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8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8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8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8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8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8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8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8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8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8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8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8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8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8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8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8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8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8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8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8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8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8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8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8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8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8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8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8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8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8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8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8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8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8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8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8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8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8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8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8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8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8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8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8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8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8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8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8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8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8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8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8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8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8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8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8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8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8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8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8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8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8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8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8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8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8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8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8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8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8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8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8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8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8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8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8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8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8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8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8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8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8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8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8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8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8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8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8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8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8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8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8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8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8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8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8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8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8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8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8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8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8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8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8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8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8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8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8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8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8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8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8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8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8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8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8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8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8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8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8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8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8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8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8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8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8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8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8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8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8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8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8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8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8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8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8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8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8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8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8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8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8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8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8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8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8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8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8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8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8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8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8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8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8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8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8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8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8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8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8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8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8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8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8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8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8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8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8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8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8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8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8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8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8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8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8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8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8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8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8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8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8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8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8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8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8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8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8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8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8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8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8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8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8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8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8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8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8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8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8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8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8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8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8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8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8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8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8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8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8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8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8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8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8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8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8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8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8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8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8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8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8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8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8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8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8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8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8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8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8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8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8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8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8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8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8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8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8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8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8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8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8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8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8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8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8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8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8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8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8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8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8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8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8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8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8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8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68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7465" name="Google Shape;7465;p68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8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8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8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8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8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8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8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8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8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8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8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8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8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8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8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8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8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8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8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8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8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8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8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8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8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8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8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8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8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8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8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8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8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8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8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8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8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8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8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8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8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8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8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8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8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8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8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8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8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8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8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8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8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8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8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8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8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8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8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8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8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8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8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8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8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8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8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8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8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8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8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68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8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8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8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8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8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8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8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68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8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8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8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8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8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8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8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8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8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8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8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8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8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8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8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8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8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8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8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8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8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8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68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8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8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8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8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8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8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8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8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68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8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8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8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8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8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8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8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8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8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8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8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8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8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8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8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8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8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8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8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8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8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8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8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8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8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8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8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8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8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8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8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8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8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8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8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8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8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8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8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8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8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68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8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8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8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8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8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8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8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8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8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8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8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8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8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8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8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8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8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8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8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68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68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8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8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68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68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8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8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8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68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68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8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8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68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68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68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8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68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68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8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68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68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68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68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8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8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8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68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68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8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68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68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68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8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8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8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8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8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68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68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8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8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8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8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8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8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68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68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8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68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68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8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8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8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68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68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8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8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68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68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68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8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68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68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68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68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8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68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68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8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8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8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68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8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8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8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68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68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68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8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8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68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68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8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8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8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68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68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8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8" name="Google Shape;7728;p68"/>
          <p:cNvSpPr txBox="1"/>
          <p:nvPr/>
        </p:nvSpPr>
        <p:spPr>
          <a:xfrm>
            <a:off x="185775" y="539500"/>
            <a:ext cx="85656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implement a collaborative filtering recommendation system using </a:t>
            </a: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user-product interaction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data. The recommendation is based on the premise that users with similar purchase histories are likely to have similar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729" name="Google Shape;7729;p68"/>
          <p:cNvSpPr txBox="1"/>
          <p:nvPr/>
        </p:nvSpPr>
        <p:spPr>
          <a:xfrm>
            <a:off x="222425" y="1438300"/>
            <a:ext cx="3742500" cy="2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start by creating a user-product interaction matrix from the data.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Each row represents a user, each column represents a product, and the cells contain the count of how often a user has ordered a given product.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This matrix serves as the foundation for identifying user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7730" name="Google Shape;7730;p68"/>
          <p:cNvSpPr txBox="1">
            <a:spLocks noGrp="1"/>
          </p:cNvSpPr>
          <p:nvPr>
            <p:ph type="ctrTitle" idx="3"/>
          </p:nvPr>
        </p:nvSpPr>
        <p:spPr>
          <a:xfrm>
            <a:off x="185775" y="1047275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User-Product Interaction Matrix</a:t>
            </a:r>
            <a:endParaRPr/>
          </a:p>
        </p:txBody>
      </p:sp>
      <p:graphicFrame>
        <p:nvGraphicFramePr>
          <p:cNvPr id="7731" name="Google Shape;7731;p68"/>
          <p:cNvGraphicFramePr/>
          <p:nvPr/>
        </p:nvGraphicFramePr>
        <p:xfrm>
          <a:off x="4344925" y="143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{4F38467E-C02C-4C29-82F3-C5196ED83B0E}</a:tableStyleId>
              </a:tblPr>
              <a:tblGrid>
                <a:gridCol w="100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User|Product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Product 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b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c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d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e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f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g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h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i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j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k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l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m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n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o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p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32" name="Google Shape;7732;p68"/>
          <p:cNvSpPr txBox="1">
            <a:spLocks noGrp="1"/>
          </p:cNvSpPr>
          <p:nvPr>
            <p:ph type="ctrTitle" idx="3"/>
          </p:nvPr>
        </p:nvSpPr>
        <p:spPr>
          <a:xfrm>
            <a:off x="4733063" y="9813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User-Product Interaction Matrix</a:t>
            </a:r>
            <a:endParaRPr/>
          </a:p>
        </p:txBody>
      </p:sp>
      <p:sp>
        <p:nvSpPr>
          <p:cNvPr id="7733" name="Google Shape;7733;p68"/>
          <p:cNvSpPr txBox="1"/>
          <p:nvPr/>
        </p:nvSpPr>
        <p:spPr>
          <a:xfrm>
            <a:off x="4344888" y="3272525"/>
            <a:ext cx="45189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cell shows the count of how often a user has interacted with a given product.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instance, User 1 has interacted with Product 1 a times, with Product 2 b times, and so on.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This matrix is used to compute the similarities between users and to make product recommendations based on those similarities.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734" name="Google Shape;7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5" name="Google Shape;77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6" name="Google Shape;773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7" name="Google Shape;7737;p68"/>
          <p:cNvCxnSpPr/>
          <p:nvPr/>
        </p:nvCxnSpPr>
        <p:spPr>
          <a:xfrm>
            <a:off x="4021200" y="1047275"/>
            <a:ext cx="27900" cy="41181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p69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7743" name="Google Shape;7743;p69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4" name="Google Shape;7744;p69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7745" name="Google Shape;7745;p69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9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69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69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9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69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69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9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69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69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9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9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9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9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9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9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9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9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9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9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69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69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9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9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69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69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9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9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9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9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9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9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9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9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69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9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9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9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9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69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69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9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69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69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9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69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69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9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9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69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9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69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9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9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69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69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9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9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9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9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9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69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69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9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69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69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9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69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69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9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9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9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9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69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9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9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9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9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69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69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9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9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9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9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69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69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9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9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69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9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9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9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9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69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9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9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9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9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9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9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9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9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69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69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9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9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9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69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9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9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69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69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9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9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69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69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9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69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69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9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69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69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9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69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69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9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9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69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9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9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9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69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9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9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69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9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9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9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69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9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9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9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9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69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69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9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9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9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9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9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9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9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9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69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9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9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9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69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9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9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9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69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9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9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69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69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9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9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9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9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69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9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9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9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9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69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69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9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9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9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9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9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69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69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9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9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69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69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9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69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69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9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69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69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9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9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9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69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69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9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9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9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69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9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9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9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9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9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9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69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9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9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69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9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9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9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69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9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9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9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9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9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69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69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69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9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9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9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69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69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9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9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9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9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9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9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9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9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9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9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69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69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9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9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69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69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9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9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9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9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9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9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9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9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9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69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69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9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9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9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9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9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9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69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8009" name="Google Shape;8009;p69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9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9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9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9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9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69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9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9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9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9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9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9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9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69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9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9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69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69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9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9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9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9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9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9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9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9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9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69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9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9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9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69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69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69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9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9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9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9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9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9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9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9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9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9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9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9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9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9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9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69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69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9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69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9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9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9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69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69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9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9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69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69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9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9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9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9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69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69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9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9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9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9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69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9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69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9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9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9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9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9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9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9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9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69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69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9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9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9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9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69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69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9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9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9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9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69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69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69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9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9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69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9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9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9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9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9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9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69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69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9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9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9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69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9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9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9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9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9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9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9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69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9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9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9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9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9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69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69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9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9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9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69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9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9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9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9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69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69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9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9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9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9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9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9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69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69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9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69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69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69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9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9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9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69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69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69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9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9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69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69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9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9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9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9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9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9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69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69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9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69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69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69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69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69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9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9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9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69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69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9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9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9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9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9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9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69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69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9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9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69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69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9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9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9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9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69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69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9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9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9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9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9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9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69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69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9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9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69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69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9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9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69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69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9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9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9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69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69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9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9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9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9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69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69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9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69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69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9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9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9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9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9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9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69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69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9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9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9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9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9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9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69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69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9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9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9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9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69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69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9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9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9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9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9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69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69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9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9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9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69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69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9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2" name="Google Shape;8272;p69"/>
          <p:cNvSpPr txBox="1"/>
          <p:nvPr/>
        </p:nvSpPr>
        <p:spPr>
          <a:xfrm>
            <a:off x="222425" y="962300"/>
            <a:ext cx="3974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With the interaction matrix in place, we calculate the cosine similarity between users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treat each row (user) in the matrix as a vector in an N-dimensional space (with N being the number of products).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compute the cosine of the angle between every pair of user vectors to determine their similarity.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resulting similarity scores form a new matrix (the similarity matrix) where each entry represents the similarity score between two users.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273" name="Google Shape;8273;p69"/>
          <p:cNvSpPr txBox="1">
            <a:spLocks noGrp="1"/>
          </p:cNvSpPr>
          <p:nvPr>
            <p:ph type="ctrTitle" idx="3"/>
          </p:nvPr>
        </p:nvSpPr>
        <p:spPr>
          <a:xfrm>
            <a:off x="185750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Cosine Similarity</a:t>
            </a:r>
            <a:endParaRPr/>
          </a:p>
        </p:txBody>
      </p:sp>
      <p:pic>
        <p:nvPicPr>
          <p:cNvPr id="8274" name="Google Shape;82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5" name="Google Shape;82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6" name="Google Shape;82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7" name="Google Shape;82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150" y="806324"/>
            <a:ext cx="4124400" cy="2749608"/>
          </a:xfrm>
          <a:prstGeom prst="rect">
            <a:avLst/>
          </a:prstGeom>
          <a:noFill/>
          <a:ln>
            <a:noFill/>
          </a:ln>
        </p:spPr>
      </p:pic>
      <p:sp>
        <p:nvSpPr>
          <p:cNvPr id="8278" name="Google Shape;8278;p69"/>
          <p:cNvSpPr txBox="1">
            <a:spLocks noGrp="1"/>
          </p:cNvSpPr>
          <p:nvPr>
            <p:ph type="ctrTitle" idx="3"/>
          </p:nvPr>
        </p:nvSpPr>
        <p:spPr>
          <a:xfrm>
            <a:off x="4784088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Cosine Similarity chart</a:t>
            </a:r>
            <a:endParaRPr/>
          </a:p>
        </p:txBody>
      </p:sp>
      <p:sp>
        <p:nvSpPr>
          <p:cNvPr id="8279" name="Google Shape;8279;p69"/>
          <p:cNvSpPr txBox="1"/>
          <p:nvPr/>
        </p:nvSpPr>
        <p:spPr>
          <a:xfrm>
            <a:off x="4593150" y="3655550"/>
            <a:ext cx="4455300" cy="14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Note that a cosine similarity score of 1 would mean the vectors are identical in orientation, indicating very similar preferences, while a score of 0 would mean the vectors are orthogonal, indicating completely dissimilar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280" name="Google Shape;8280;p69"/>
          <p:cNvCxnSpPr/>
          <p:nvPr/>
        </p:nvCxnSpPr>
        <p:spPr>
          <a:xfrm>
            <a:off x="4261975" y="568250"/>
            <a:ext cx="14700" cy="45897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p70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cxnSp>
        <p:nvCxnSpPr>
          <p:cNvPr id="8286" name="Google Shape;8286;p70"/>
          <p:cNvCxnSpPr/>
          <p:nvPr/>
        </p:nvCxnSpPr>
        <p:spPr>
          <a:xfrm rot="10800000" flipH="1">
            <a:off x="5019600" y="336500"/>
            <a:ext cx="4124400" cy="13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87" name="Google Shape;8287;p70"/>
          <p:cNvGrpSpPr/>
          <p:nvPr/>
        </p:nvGrpSpPr>
        <p:grpSpPr>
          <a:xfrm>
            <a:off x="8751375" y="4890113"/>
            <a:ext cx="382525" cy="253375"/>
            <a:chOff x="5817700" y="5325925"/>
            <a:chExt cx="382525" cy="253375"/>
          </a:xfrm>
        </p:grpSpPr>
        <p:sp>
          <p:nvSpPr>
            <p:cNvPr id="8288" name="Google Shape;8288;p7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7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7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7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7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7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7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7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7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7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7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7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7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7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7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7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7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7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7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7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7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1" name="Google Shape;8551;p70"/>
          <p:cNvGrpSpPr/>
          <p:nvPr/>
        </p:nvGrpSpPr>
        <p:grpSpPr>
          <a:xfrm rot="10800000">
            <a:off x="0" y="-12"/>
            <a:ext cx="382525" cy="253375"/>
            <a:chOff x="5817700" y="5325925"/>
            <a:chExt cx="382525" cy="253375"/>
          </a:xfrm>
        </p:grpSpPr>
        <p:sp>
          <p:nvSpPr>
            <p:cNvPr id="8552" name="Google Shape;8552;p7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7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7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7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7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7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7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7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7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7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7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7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7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7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7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7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7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7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7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7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7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7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7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7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7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7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7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7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7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7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7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7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7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7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7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7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7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7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7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7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7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7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7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7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7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7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7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7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7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7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7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7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7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7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7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7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7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7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7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7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7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7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7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7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7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7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7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7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7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7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7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7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7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7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7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7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7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7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7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7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7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7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7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7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7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7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7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7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7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7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7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7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7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7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7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7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7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7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7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7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7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7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7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7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7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7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7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7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7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7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7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7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7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7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7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7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7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7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7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7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7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7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7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7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7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7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7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7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7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7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7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7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7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7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7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7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7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7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7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7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7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7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7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7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7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7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7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7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7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7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7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7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7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7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7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7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7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7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7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7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7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7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7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7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7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7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7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7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7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7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7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7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7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7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7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7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7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7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7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7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7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7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7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7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7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7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7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7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7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7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7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7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7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7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7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7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7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7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7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7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7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7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7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7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7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7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7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7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7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7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7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7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7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7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7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7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7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7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7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7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7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7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7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7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7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7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7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7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7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7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7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7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7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7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7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7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7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7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5" name="Google Shape;8815;p70"/>
          <p:cNvSpPr txBox="1"/>
          <p:nvPr/>
        </p:nvSpPr>
        <p:spPr>
          <a:xfrm>
            <a:off x="222425" y="941637"/>
            <a:ext cx="3974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system inputs the user ID of the user for whom we want to generate recommendations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Identifies users with the highest similarity scores to the target user from the similarity matrix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Computes product scores by aggregating similar users' interactions, weighted by their similarity to the target user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Omits products the target user has already purchased or frequently interacted with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Ranks products by their aggregated scores and selects the top N for recommendation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16" name="Google Shape;8816;p70"/>
          <p:cNvSpPr txBox="1">
            <a:spLocks noGrp="1"/>
          </p:cNvSpPr>
          <p:nvPr>
            <p:ph type="ctrTitle" idx="3"/>
          </p:nvPr>
        </p:nvSpPr>
        <p:spPr>
          <a:xfrm>
            <a:off x="185750" y="5395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Recommend Products</a:t>
            </a:r>
            <a:endParaRPr/>
          </a:p>
        </p:txBody>
      </p:sp>
      <p:pic>
        <p:nvPicPr>
          <p:cNvPr id="8817" name="Google Shape;88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50" y="3874300"/>
            <a:ext cx="964625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8" name="Google Shape;88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5" y="4018000"/>
            <a:ext cx="1040851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9" name="Google Shape;881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525" y="3976675"/>
            <a:ext cx="821346" cy="11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0" name="Google Shape;8820;p70"/>
          <p:cNvSpPr txBox="1">
            <a:spLocks noGrp="1"/>
          </p:cNvSpPr>
          <p:nvPr>
            <p:ph type="ctrTitle" idx="3"/>
          </p:nvPr>
        </p:nvSpPr>
        <p:spPr>
          <a:xfrm>
            <a:off x="6774675" y="539500"/>
            <a:ext cx="229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a Sample User:</a:t>
            </a:r>
            <a:endParaRPr/>
          </a:p>
        </p:txBody>
      </p:sp>
      <p:cxnSp>
        <p:nvCxnSpPr>
          <p:cNvPr id="8821" name="Google Shape;8821;p70"/>
          <p:cNvCxnSpPr/>
          <p:nvPr/>
        </p:nvCxnSpPr>
        <p:spPr>
          <a:xfrm>
            <a:off x="4261975" y="568250"/>
            <a:ext cx="14700" cy="45897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2" name="Google Shape;8822;p70"/>
          <p:cNvSpPr txBox="1"/>
          <p:nvPr/>
        </p:nvSpPr>
        <p:spPr>
          <a:xfrm>
            <a:off x="4807775" y="1023988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Input User ID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3" name="Google Shape;8823;p70"/>
          <p:cNvSpPr/>
          <p:nvPr/>
        </p:nvSpPr>
        <p:spPr>
          <a:xfrm>
            <a:off x="5339675" y="144422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24" name="Google Shape;8824;p70"/>
          <p:cNvSpPr txBox="1"/>
          <p:nvPr/>
        </p:nvSpPr>
        <p:spPr>
          <a:xfrm>
            <a:off x="4807775" y="1722375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User Interaction Matrix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5" name="Google Shape;8825;p70"/>
          <p:cNvSpPr txBox="1"/>
          <p:nvPr/>
        </p:nvSpPr>
        <p:spPr>
          <a:xfrm>
            <a:off x="4807775" y="241846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Cosine Similarity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6" name="Google Shape;8826;p70"/>
          <p:cNvSpPr txBox="1"/>
          <p:nvPr/>
        </p:nvSpPr>
        <p:spPr>
          <a:xfrm>
            <a:off x="4807775" y="310891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Identify Similar Users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7" name="Google Shape;8827;p70"/>
          <p:cNvSpPr txBox="1"/>
          <p:nvPr/>
        </p:nvSpPr>
        <p:spPr>
          <a:xfrm>
            <a:off x="4807775" y="380146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Compute Product Scores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8" name="Google Shape;8828;p70"/>
          <p:cNvSpPr txBox="1"/>
          <p:nvPr/>
        </p:nvSpPr>
        <p:spPr>
          <a:xfrm>
            <a:off x="4807775" y="4496813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Recommend top N products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29" name="Google Shape;8829;p70"/>
          <p:cNvSpPr/>
          <p:nvPr/>
        </p:nvSpPr>
        <p:spPr>
          <a:xfrm>
            <a:off x="5339675" y="214032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0" name="Google Shape;8830;p70"/>
          <p:cNvSpPr/>
          <p:nvPr/>
        </p:nvSpPr>
        <p:spPr>
          <a:xfrm>
            <a:off x="5339675" y="2830772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1" name="Google Shape;8831;p70"/>
          <p:cNvSpPr/>
          <p:nvPr/>
        </p:nvSpPr>
        <p:spPr>
          <a:xfrm>
            <a:off x="5339675" y="3526147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2" name="Google Shape;8832;p70"/>
          <p:cNvSpPr/>
          <p:nvPr/>
        </p:nvSpPr>
        <p:spPr>
          <a:xfrm>
            <a:off x="5339675" y="4219059"/>
            <a:ext cx="182100" cy="25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3" name="Google Shape;8833;p70"/>
          <p:cNvSpPr txBox="1"/>
          <p:nvPr/>
        </p:nvSpPr>
        <p:spPr>
          <a:xfrm>
            <a:off x="7235875" y="1482638"/>
            <a:ext cx="1245900" cy="393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User ID 186444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34" name="Google Shape;8834;p70"/>
          <p:cNvSpPr/>
          <p:nvPr/>
        </p:nvSpPr>
        <p:spPr>
          <a:xfrm>
            <a:off x="7705425" y="2077750"/>
            <a:ext cx="434100" cy="729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35" name="Google Shape;8835;p70"/>
          <p:cNvSpPr txBox="1"/>
          <p:nvPr/>
        </p:nvSpPr>
        <p:spPr>
          <a:xfrm>
            <a:off x="6968025" y="3008875"/>
            <a:ext cx="1908900" cy="1464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Top 5 Recommended Products: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</a:b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Bag of Organic Bananas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Limes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Whole Milk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Garlic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Organic Yellow Onion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8836" name="Google Shape;8836;p70"/>
          <p:cNvCxnSpPr/>
          <p:nvPr/>
        </p:nvCxnSpPr>
        <p:spPr>
          <a:xfrm>
            <a:off x="6578725" y="393400"/>
            <a:ext cx="20700" cy="47646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7" name="Google Shape;8837;p70"/>
          <p:cNvSpPr txBox="1">
            <a:spLocks noGrp="1"/>
          </p:cNvSpPr>
          <p:nvPr>
            <p:ph type="ctrTitle" idx="3"/>
          </p:nvPr>
        </p:nvSpPr>
        <p:spPr>
          <a:xfrm>
            <a:off x="4242850" y="568250"/>
            <a:ext cx="22956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Recommender System: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2" name="Google Shape;8842;p71"/>
          <p:cNvSpPr txBox="1">
            <a:spLocks noGrp="1"/>
          </p:cNvSpPr>
          <p:nvPr>
            <p:ph type="title" idx="2"/>
          </p:nvPr>
        </p:nvSpPr>
        <p:spPr>
          <a:xfrm>
            <a:off x="440550" y="1459175"/>
            <a:ext cx="82629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07. Customer Segmentation</a:t>
            </a:r>
            <a:endParaRPr/>
          </a:p>
        </p:txBody>
      </p:sp>
      <p:pic>
        <p:nvPicPr>
          <p:cNvPr id="8843" name="Google Shape;88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4" name="Google Shape;884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5" name="Google Shape;884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6" name="Google Shape;884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7" name="Google Shape;884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8" name="Google Shape;884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9" name="Google Shape;8849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4" name="Google Shape;88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91162">
            <a:off x="7969373" y="2912437"/>
            <a:ext cx="1243305" cy="196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855" name="Google Shape;8855;p72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Clustering</a:t>
            </a:r>
            <a:endParaRPr/>
          </a:p>
        </p:txBody>
      </p:sp>
      <p:cxnSp>
        <p:nvCxnSpPr>
          <p:cNvPr id="8856" name="Google Shape;8856;p72"/>
          <p:cNvCxnSpPr/>
          <p:nvPr/>
        </p:nvCxnSpPr>
        <p:spPr>
          <a:xfrm rot="10800000" flipH="1">
            <a:off x="2667325" y="322675"/>
            <a:ext cx="6517200" cy="39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57" name="Google Shape;8857;p72"/>
          <p:cNvSpPr txBox="1"/>
          <p:nvPr/>
        </p:nvSpPr>
        <p:spPr>
          <a:xfrm>
            <a:off x="336825" y="692950"/>
            <a:ext cx="85656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K-Means Clustering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analysis reveals distinct patterns among user segments, providing valuable insights for distinct marketing strategies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58" name="Google Shape;8858;p72"/>
          <p:cNvSpPr txBox="1">
            <a:spLocks noGrp="1"/>
          </p:cNvSpPr>
          <p:nvPr>
            <p:ph type="ctrTitle" idx="3"/>
          </p:nvPr>
        </p:nvSpPr>
        <p:spPr>
          <a:xfrm>
            <a:off x="196450" y="119180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User Features Dataframe</a:t>
            </a:r>
            <a:endParaRPr/>
          </a:p>
        </p:txBody>
      </p:sp>
      <p:sp>
        <p:nvSpPr>
          <p:cNvPr id="8859" name="Google Shape;8859;p72"/>
          <p:cNvSpPr txBox="1"/>
          <p:nvPr/>
        </p:nvSpPr>
        <p:spPr>
          <a:xfrm>
            <a:off x="336825" y="1567500"/>
            <a:ext cx="34404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Aggregating user data, including number of orders, average order hour of the day, average order gap, and product aisle preferences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have a total of 139 features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the absence of demographic data, our aim is to utilize product aisle selections as a means to segment the user base.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60" name="Google Shape;8860;p72"/>
          <p:cNvSpPr txBox="1">
            <a:spLocks noGrp="1"/>
          </p:cNvSpPr>
          <p:nvPr>
            <p:ph type="ctrTitle" idx="3"/>
          </p:nvPr>
        </p:nvSpPr>
        <p:spPr>
          <a:xfrm>
            <a:off x="185775" y="3073150"/>
            <a:ext cx="37425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Clustering using K-Means</a:t>
            </a:r>
            <a:endParaRPr/>
          </a:p>
        </p:txBody>
      </p:sp>
      <p:sp>
        <p:nvSpPr>
          <p:cNvPr id="8861" name="Google Shape;8861;p72"/>
          <p:cNvSpPr txBox="1"/>
          <p:nvPr/>
        </p:nvSpPr>
        <p:spPr>
          <a:xfrm>
            <a:off x="336825" y="3405550"/>
            <a:ext cx="34404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Utilizing K Means clustering to categorize users based on recency, frequency and their distinct aisle preferences.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 iterated from 2-11 clusters and found that </a:t>
            </a:r>
            <a:r>
              <a:rPr lang="en" sz="10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k=4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was the optimum cluster size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graphicFrame>
        <p:nvGraphicFramePr>
          <p:cNvPr id="8862" name="Google Shape;8862;p72"/>
          <p:cNvGraphicFramePr/>
          <p:nvPr/>
        </p:nvGraphicFramePr>
        <p:xfrm>
          <a:off x="4104275" y="119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{4F38467E-C02C-4C29-82F3-C5196ED83B0E}</a:tableStyleId>
              </a:tblPr>
              <a:tblGrid>
                <a:gridCol w="6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Total orders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AOG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Aisle Breads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Aisle Chocolates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1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17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6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…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User 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23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14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10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2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bril Fatface"/>
                          <a:ea typeface="Abril Fatface"/>
                          <a:cs typeface="Abril Fatface"/>
                          <a:sym typeface="Abril Fatface"/>
                        </a:rPr>
                        <a:t>—</a:t>
                      </a:r>
                      <a:endParaRPr sz="1000">
                        <a:latin typeface="Abril Fatface"/>
                        <a:ea typeface="Abril Fatface"/>
                        <a:cs typeface="Abril Fatface"/>
                        <a:sym typeface="Abril Fatface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863" name="Google Shape;88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200" y="2592475"/>
            <a:ext cx="3679440" cy="22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4" name="Google Shape;8864;p72"/>
          <p:cNvSpPr/>
          <p:nvPr/>
        </p:nvSpPr>
        <p:spPr>
          <a:xfrm>
            <a:off x="5193850" y="3630700"/>
            <a:ext cx="216900" cy="22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cxnSp>
        <p:nvCxnSpPr>
          <p:cNvPr id="8865" name="Google Shape;8865;p72"/>
          <p:cNvCxnSpPr/>
          <p:nvPr/>
        </p:nvCxnSpPr>
        <p:spPr>
          <a:xfrm flipH="1">
            <a:off x="3939100" y="1050575"/>
            <a:ext cx="600" cy="40788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6" name="Google Shape;8866;p72"/>
          <p:cNvSpPr/>
          <p:nvPr/>
        </p:nvSpPr>
        <p:spPr>
          <a:xfrm>
            <a:off x="0" y="606300"/>
            <a:ext cx="9144000" cy="4555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1" name="Google Shape;8871;p73"/>
          <p:cNvSpPr txBox="1">
            <a:spLocks noGrp="1"/>
          </p:cNvSpPr>
          <p:nvPr>
            <p:ph type="ctrTitle"/>
          </p:nvPr>
        </p:nvSpPr>
        <p:spPr>
          <a:xfrm>
            <a:off x="111875" y="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Cluster Insights</a:t>
            </a:r>
            <a:endParaRPr/>
          </a:p>
        </p:txBody>
      </p:sp>
      <p:cxnSp>
        <p:nvCxnSpPr>
          <p:cNvPr id="8872" name="Google Shape;8872;p73"/>
          <p:cNvCxnSpPr/>
          <p:nvPr/>
        </p:nvCxnSpPr>
        <p:spPr>
          <a:xfrm rot="10800000" flipH="1">
            <a:off x="2667325" y="322675"/>
            <a:ext cx="6517200" cy="39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3" name="Google Shape;8873;p73"/>
          <p:cNvSpPr/>
          <p:nvPr/>
        </p:nvSpPr>
        <p:spPr>
          <a:xfrm>
            <a:off x="350400" y="3171725"/>
            <a:ext cx="34908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26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11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Young working professionals who frequently purchase a significant amount of instant meals, seeking to cut down on cooking time 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74" name="Google Shape;8874;p73"/>
          <p:cNvSpPr/>
          <p:nvPr/>
        </p:nvSpPr>
        <p:spPr>
          <a:xfrm>
            <a:off x="350400" y="887100"/>
            <a:ext cx="34908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64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6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The cluster exhibits extensive purchasing behavior across various categories, indicating that its members are likely to be either larger families or bulk purchasers</a:t>
            </a:r>
            <a:endParaRPr sz="1200" b="1"/>
          </a:p>
        </p:txBody>
      </p:sp>
      <p:sp>
        <p:nvSpPr>
          <p:cNvPr id="8875" name="Google Shape;8875;p73"/>
          <p:cNvSpPr/>
          <p:nvPr/>
        </p:nvSpPr>
        <p:spPr>
          <a:xfrm>
            <a:off x="4573400" y="3171800"/>
            <a:ext cx="39735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9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14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These individuals, who are bachelors, often purchase large quantities of items for parties. Their buying is infrequent and usually involves alcohol and crisps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76" name="Google Shape;8876;p73"/>
          <p:cNvSpPr/>
          <p:nvPr/>
        </p:nvSpPr>
        <p:spPr>
          <a:xfrm>
            <a:off x="4573500" y="887400"/>
            <a:ext cx="3973500" cy="15570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Distinct orders per customer: 47 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rPr>
              <a:t>Average order gap: 8</a:t>
            </a: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Members of this cluster, who may be health-conscious individuals or families, exhibit less frequent shopping patterns than those observed in Cluster 1. This may be a result of having smaller households or differing consumption rates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8877" name="Google Shape;8877;p73"/>
          <p:cNvCxnSpPr>
            <a:endCxn id="8876" idx="1"/>
          </p:cNvCxnSpPr>
          <p:nvPr/>
        </p:nvCxnSpPr>
        <p:spPr>
          <a:xfrm rot="10800000" flipH="1">
            <a:off x="3852000" y="1665900"/>
            <a:ext cx="721500" cy="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8" name="Google Shape;8878;p73"/>
          <p:cNvCxnSpPr>
            <a:stCxn id="8874" idx="2"/>
            <a:endCxn id="8873" idx="0"/>
          </p:cNvCxnSpPr>
          <p:nvPr/>
        </p:nvCxnSpPr>
        <p:spPr>
          <a:xfrm>
            <a:off x="2095800" y="2444100"/>
            <a:ext cx="0" cy="72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9" name="Google Shape;8879;p73"/>
          <p:cNvCxnSpPr>
            <a:stCxn id="8873" idx="3"/>
            <a:endCxn id="8875" idx="1"/>
          </p:cNvCxnSpPr>
          <p:nvPr/>
        </p:nvCxnSpPr>
        <p:spPr>
          <a:xfrm>
            <a:off x="3841200" y="3950225"/>
            <a:ext cx="73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0" name="Google Shape;8880;p73"/>
          <p:cNvCxnSpPr>
            <a:stCxn id="8875" idx="0"/>
            <a:endCxn id="8876" idx="2"/>
          </p:cNvCxnSpPr>
          <p:nvPr/>
        </p:nvCxnSpPr>
        <p:spPr>
          <a:xfrm rot="10800000">
            <a:off x="6560150" y="2444300"/>
            <a:ext cx="0" cy="72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1" name="Google Shape;8881;p73"/>
          <p:cNvSpPr/>
          <p:nvPr/>
        </p:nvSpPr>
        <p:spPr>
          <a:xfrm>
            <a:off x="111875" y="606300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  <a:endParaRPr sz="3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882" name="Google Shape;8882;p73"/>
          <p:cNvSpPr/>
          <p:nvPr/>
        </p:nvSpPr>
        <p:spPr>
          <a:xfrm>
            <a:off x="111875" y="4479925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  <a:endParaRPr/>
          </a:p>
        </p:txBody>
      </p:sp>
      <p:sp>
        <p:nvSpPr>
          <p:cNvPr id="8883" name="Google Shape;8883;p73"/>
          <p:cNvSpPr/>
          <p:nvPr/>
        </p:nvSpPr>
        <p:spPr>
          <a:xfrm>
            <a:off x="8196075" y="606300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  <a:endParaRPr/>
          </a:p>
        </p:txBody>
      </p:sp>
      <p:sp>
        <p:nvSpPr>
          <p:cNvPr id="8884" name="Google Shape;8884;p73"/>
          <p:cNvSpPr/>
          <p:nvPr/>
        </p:nvSpPr>
        <p:spPr>
          <a:xfrm>
            <a:off x="8196075" y="4479925"/>
            <a:ext cx="639600" cy="6075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  <a:endParaRPr/>
          </a:p>
        </p:txBody>
      </p:sp>
      <p:sp>
        <p:nvSpPr>
          <p:cNvPr id="8885" name="Google Shape;8885;p73"/>
          <p:cNvSpPr txBox="1"/>
          <p:nvPr/>
        </p:nvSpPr>
        <p:spPr>
          <a:xfrm>
            <a:off x="2912050" y="2444100"/>
            <a:ext cx="2590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Fresh fruits, fresh vegetables, packaged vegetables, yogurt, packaged cheese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0" name="Google Shape;8890;p74"/>
          <p:cNvSpPr txBox="1">
            <a:spLocks noGrp="1"/>
          </p:cNvSpPr>
          <p:nvPr>
            <p:ph type="ctrTitle"/>
          </p:nvPr>
        </p:nvSpPr>
        <p:spPr>
          <a:xfrm>
            <a:off x="29800" y="9762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cxnSp>
        <p:nvCxnSpPr>
          <p:cNvPr id="8891" name="Google Shape;8891;p74"/>
          <p:cNvCxnSpPr/>
          <p:nvPr/>
        </p:nvCxnSpPr>
        <p:spPr>
          <a:xfrm rot="10800000" flipH="1">
            <a:off x="2901125" y="397175"/>
            <a:ext cx="6249900" cy="14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92" name="Google Shape;88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381" y="3444699"/>
            <a:ext cx="1226625" cy="16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93" name="Google Shape;8893;p74"/>
          <p:cNvSpPr/>
          <p:nvPr/>
        </p:nvSpPr>
        <p:spPr>
          <a:xfrm>
            <a:off x="713225" y="1455500"/>
            <a:ext cx="24579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4" name="Google Shape;8894;p74"/>
          <p:cNvSpPr/>
          <p:nvPr/>
        </p:nvSpPr>
        <p:spPr>
          <a:xfrm>
            <a:off x="3560150" y="1455400"/>
            <a:ext cx="24963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5" name="Google Shape;8895;p74"/>
          <p:cNvSpPr/>
          <p:nvPr/>
        </p:nvSpPr>
        <p:spPr>
          <a:xfrm>
            <a:off x="6358275" y="1455500"/>
            <a:ext cx="2457900" cy="3392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6" name="Google Shape;8896;p74"/>
          <p:cNvSpPr txBox="1"/>
          <p:nvPr/>
        </p:nvSpPr>
        <p:spPr>
          <a:xfrm>
            <a:off x="713225" y="1534600"/>
            <a:ext cx="2457900" cy="25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1. Segment-Specific Engagement Campaigns</a:t>
            </a:r>
            <a:endParaRPr>
              <a:solidFill>
                <a:srgbClr val="274E13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Craft specialized marketing campaigns: health-themed for Cluster 1, bulk-buy deals for Cluster 2, convenience-focused for Cluster 3, and party-pack promos for Cluster 4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8897" name="Google Shape;8897;p74"/>
          <p:cNvSpPr txBox="1"/>
          <p:nvPr/>
        </p:nvSpPr>
        <p:spPr>
          <a:xfrm>
            <a:off x="3575075" y="1534600"/>
            <a:ext cx="2496300" cy="3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2. Strategic Product Positioning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Place the most frequently purchased items by each cluster in prominent locations</a:t>
            </a: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Time  promotions according to the average order gap identified for each cluster to increase the likelihood of purchase during their decision-making window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898" name="Google Shape;8898;p74"/>
          <p:cNvSpPr txBox="1"/>
          <p:nvPr/>
        </p:nvSpPr>
        <p:spPr>
          <a:xfrm>
            <a:off x="6358275" y="1534600"/>
            <a:ext cx="2457900" cy="27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3. Cluster-Centric Rewards</a:t>
            </a:r>
            <a:endParaRPr b="1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Oxygen Light"/>
                <a:ea typeface="Oxygen Light"/>
                <a:cs typeface="Oxygen Light"/>
                <a:sym typeface="Oxygen Light"/>
              </a:rPr>
              <a:t>Introduce a loyalty program with benefits attuned to each cluster: health incentives for Cluster 1, bulk purchase points for Cluster 2, express delivery for Cluster 3, and event-specific discounts for Cluster 4</a:t>
            </a:r>
            <a:endParaRPr b="1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899" name="Google Shape;88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15685">
            <a:off x="1996806" y="929654"/>
            <a:ext cx="456368" cy="49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0" name="Google Shape;890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5543">
            <a:off x="1619289" y="831111"/>
            <a:ext cx="392795" cy="57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1" name="Google Shape;890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01241">
            <a:off x="1143447" y="698781"/>
            <a:ext cx="508802" cy="6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8902" name="Google Shape;8902;p74"/>
          <p:cNvSpPr/>
          <p:nvPr/>
        </p:nvSpPr>
        <p:spPr>
          <a:xfrm>
            <a:off x="4451065" y="914717"/>
            <a:ext cx="681600" cy="476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03" name="Google Shape;8903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89237">
            <a:off x="4558012" y="556413"/>
            <a:ext cx="467435" cy="74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4" name="Google Shape;8904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7481">
            <a:off x="4580548" y="1071373"/>
            <a:ext cx="573226" cy="24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5" name="Google Shape;890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096718">
            <a:off x="4761549" y="1167027"/>
            <a:ext cx="261309" cy="215839"/>
          </a:xfrm>
          <a:prstGeom prst="rect">
            <a:avLst/>
          </a:prstGeom>
          <a:noFill/>
          <a:ln>
            <a:noFill/>
          </a:ln>
        </p:spPr>
      </p:pic>
      <p:sp>
        <p:nvSpPr>
          <p:cNvPr id="8906" name="Google Shape;8906;p74"/>
          <p:cNvSpPr/>
          <p:nvPr/>
        </p:nvSpPr>
        <p:spPr>
          <a:xfrm>
            <a:off x="7135430" y="904527"/>
            <a:ext cx="724800" cy="4839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07" name="Google Shape;8907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67633">
            <a:off x="7262136" y="711807"/>
            <a:ext cx="632945" cy="58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8"/>
          <p:cNvSpPr txBox="1">
            <a:spLocks noGrp="1"/>
          </p:cNvSpPr>
          <p:nvPr>
            <p:ph type="subTitle" idx="1"/>
          </p:nvPr>
        </p:nvSpPr>
        <p:spPr>
          <a:xfrm>
            <a:off x="586075" y="930200"/>
            <a:ext cx="6153000" cy="3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In this project, we aim to dissect and understand the complex patterns of consumer purchasing behavior in the context of online grocery shopping. Specifically, we plan to explore the following questions: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What combinations of products are commonly purchased together?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How do product purchases influence each other across different departments?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In what sequence do consumers typically add products to their carts?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How can we predict the next product a customer will likely find appealing?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xygen"/>
              <a:buAutoNum type="arabicPeriod"/>
            </a:pP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Can we classify customers into meaningful groups based on their shopping habits?</a:t>
            </a: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8" name="Google Shape;808;p48"/>
          <p:cNvCxnSpPr/>
          <p:nvPr/>
        </p:nvCxnSpPr>
        <p:spPr>
          <a:xfrm>
            <a:off x="4006975" y="488125"/>
            <a:ext cx="5059200" cy="18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9" name="Google Shape;8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96" y="-462275"/>
            <a:ext cx="2304025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8824"/>
            <a:ext cx="857399" cy="8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8"/>
          <p:cNvSpPr txBox="1">
            <a:spLocks noGrp="1"/>
          </p:cNvSpPr>
          <p:nvPr>
            <p:ph type="ctrTitle"/>
          </p:nvPr>
        </p:nvSpPr>
        <p:spPr>
          <a:xfrm>
            <a:off x="586075" y="1658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 and Objective</a:t>
            </a:r>
            <a:endParaRPr/>
          </a:p>
        </p:txBody>
      </p:sp>
      <p:pic>
        <p:nvPicPr>
          <p:cNvPr id="812" name="Google Shape;8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22410">
            <a:off x="7993408" y="3863761"/>
            <a:ext cx="882407" cy="90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22410">
            <a:off x="8116034" y="4088176"/>
            <a:ext cx="882407" cy="90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2" name="Google Shape;8912;p75"/>
          <p:cNvSpPr txBox="1">
            <a:spLocks noGrp="1"/>
          </p:cNvSpPr>
          <p:nvPr>
            <p:ph type="title" idx="2"/>
          </p:nvPr>
        </p:nvSpPr>
        <p:spPr>
          <a:xfrm>
            <a:off x="386850" y="1635150"/>
            <a:ext cx="83703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08. Final Recommendations</a:t>
            </a:r>
            <a:endParaRPr/>
          </a:p>
        </p:txBody>
      </p:sp>
      <p:pic>
        <p:nvPicPr>
          <p:cNvPr id="8913" name="Google Shape;89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4" name="Google Shape;89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5" name="Google Shape;891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6" name="Google Shape;891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7" name="Google Shape;891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8" name="Google Shape;8918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9" name="Google Shape;891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4" name="Google Shape;8924;p76"/>
          <p:cNvSpPr txBox="1">
            <a:spLocks noGrp="1"/>
          </p:cNvSpPr>
          <p:nvPr>
            <p:ph type="ctrTitle"/>
          </p:nvPr>
        </p:nvSpPr>
        <p:spPr>
          <a:xfrm>
            <a:off x="91300" y="51850"/>
            <a:ext cx="7822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Organic Outlook: Summary of Recommendations</a:t>
            </a:r>
            <a:endParaRPr/>
          </a:p>
        </p:txBody>
      </p:sp>
      <p:cxnSp>
        <p:nvCxnSpPr>
          <p:cNvPr id="8925" name="Google Shape;8925;p76"/>
          <p:cNvCxnSpPr/>
          <p:nvPr/>
        </p:nvCxnSpPr>
        <p:spPr>
          <a:xfrm rot="10800000" flipH="1">
            <a:off x="7189800" y="381050"/>
            <a:ext cx="19542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6" name="Google Shape;8926;p76"/>
          <p:cNvSpPr txBox="1">
            <a:spLocks noGrp="1"/>
          </p:cNvSpPr>
          <p:nvPr>
            <p:ph type="ctrTitle" idx="3"/>
          </p:nvPr>
        </p:nvSpPr>
        <p:spPr>
          <a:xfrm>
            <a:off x="381150" y="1793050"/>
            <a:ext cx="83817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Strategic Recap:</a:t>
            </a:r>
            <a:endParaRPr sz="1600"/>
          </a:p>
        </p:txBody>
      </p:sp>
      <p:sp>
        <p:nvSpPr>
          <p:cNvPr id="8927" name="Google Shape;8927;p76"/>
          <p:cNvSpPr txBox="1">
            <a:spLocks noGrp="1"/>
          </p:cNvSpPr>
          <p:nvPr>
            <p:ph type="subTitle" idx="6"/>
          </p:nvPr>
        </p:nvSpPr>
        <p:spPr>
          <a:xfrm>
            <a:off x="1380375" y="911950"/>
            <a:ext cx="73098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Instacart dataset reveals a clear trend: a shift toward healthful living with a strong preference for fresh and organic produce, reflecting a broader cultural move towards wellness and sustainability.</a:t>
            </a:r>
            <a:endParaRPr sz="1200"/>
          </a:p>
        </p:txBody>
      </p:sp>
      <p:sp>
        <p:nvSpPr>
          <p:cNvPr id="8928" name="Google Shape;8928;p76"/>
          <p:cNvSpPr/>
          <p:nvPr/>
        </p:nvSpPr>
        <p:spPr>
          <a:xfrm>
            <a:off x="438369" y="754600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9" name="Google Shape;8929;p76"/>
          <p:cNvGrpSpPr/>
          <p:nvPr/>
        </p:nvGrpSpPr>
        <p:grpSpPr>
          <a:xfrm>
            <a:off x="698968" y="1016349"/>
            <a:ext cx="420811" cy="418507"/>
            <a:chOff x="-5971525" y="3273750"/>
            <a:chExt cx="292250" cy="290650"/>
          </a:xfrm>
        </p:grpSpPr>
        <p:sp>
          <p:nvSpPr>
            <p:cNvPr id="8930" name="Google Shape;8930;p76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76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32" name="Google Shape;8932;p76"/>
          <p:cNvCxnSpPr/>
          <p:nvPr/>
        </p:nvCxnSpPr>
        <p:spPr>
          <a:xfrm rot="10800000" flipH="1">
            <a:off x="438375" y="1678350"/>
            <a:ext cx="8511000" cy="18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3" name="Google Shape;8933;p76"/>
          <p:cNvSpPr txBox="1">
            <a:spLocks noGrp="1"/>
          </p:cNvSpPr>
          <p:nvPr>
            <p:ph type="subTitle" idx="6"/>
          </p:nvPr>
        </p:nvSpPr>
        <p:spPr>
          <a:xfrm>
            <a:off x="438450" y="2125950"/>
            <a:ext cx="8511000" cy="31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Organic Harmony &amp; Personalized Promotions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lang="en" sz="1200"/>
              <a:t> Develop 'Organic Harmony' zones for organic products, bundled with 'Eco-Bundle' discounts. Launch targeted campaigns: health-centric for organic shoppers, bulk savings, convenience services, and festive party-packs for other customer clusters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Green Rewards &amp; Cluster-Specific Incentives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 </a:t>
            </a:r>
            <a:r>
              <a:rPr lang="en" sz="1200"/>
              <a:t>Roll out the 'Green Rewards' loyalty program, offering incentives for organic purchases and tailored benefits for different clusters—health incentives for Cluster 1, bulk-buy points for Cluster 2, express checkout for Cluster 3, and special discounts for Cluster 4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Strategic Layout &amp; Timed Promotions:</a:t>
            </a:r>
            <a:r>
              <a:rPr lang="en" sz="1200" b="1"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lang="en" sz="1200"/>
              <a:t> Optimize store layout with easy access to high-demand items and align promotions with customer purchase patterns, placing frequently bought items in prime locations and timing discounts to coincide with peak decision-making times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>
                <a:solidFill>
                  <a:srgbClr val="80B336"/>
                </a:solidFill>
                <a:latin typeface="Oxygen"/>
                <a:ea typeface="Oxygen"/>
                <a:cs typeface="Oxygen"/>
                <a:sym typeface="Oxygen"/>
              </a:rPr>
              <a:t>Technology-Driven Shopping &amp; Reward Alignment:</a:t>
            </a:r>
            <a:r>
              <a:rPr lang="en" sz="1200"/>
              <a:t> Utilize digital advancements like AR pairing apps to enhance the shopping experience, offering real-time suggestions that resonate with the health-oriented consumer.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77"/>
          <p:cNvSpPr txBox="1">
            <a:spLocks noGrp="1"/>
          </p:cNvSpPr>
          <p:nvPr>
            <p:ph type="title" idx="2"/>
          </p:nvPr>
        </p:nvSpPr>
        <p:spPr>
          <a:xfrm>
            <a:off x="494400" y="1488500"/>
            <a:ext cx="81552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09. Appendix</a:t>
            </a:r>
            <a:endParaRPr/>
          </a:p>
        </p:txBody>
      </p:sp>
      <p:pic>
        <p:nvPicPr>
          <p:cNvPr id="8939" name="Google Shape;89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0" name="Google Shape;89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1" name="Google Shape;894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2" name="Google Shape;894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3" name="Google Shape;894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4" name="Google Shape;89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5" name="Google Shape;8945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0" name="Google Shape;8950;p78"/>
          <p:cNvSpPr txBox="1">
            <a:spLocks noGrp="1"/>
          </p:cNvSpPr>
          <p:nvPr>
            <p:ph type="title" idx="2"/>
          </p:nvPr>
        </p:nvSpPr>
        <p:spPr>
          <a:xfrm>
            <a:off x="3897150" y="165632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Code</a:t>
            </a:r>
            <a:endParaRPr sz="3200"/>
          </a:p>
        </p:txBody>
      </p:sp>
      <p:pic>
        <p:nvPicPr>
          <p:cNvPr id="8951" name="Google Shape;89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2" name="Google Shape;89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3" name="Google Shape;895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4" name="Google Shape;895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5" name="Google Shape;895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6" name="Google Shape;895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7" name="Google Shape;8957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62" name="Google Shape;8962;p79"/>
          <p:cNvCxnSpPr/>
          <p:nvPr/>
        </p:nvCxnSpPr>
        <p:spPr>
          <a:xfrm>
            <a:off x="5255000" y="334525"/>
            <a:ext cx="3889200" cy="2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3" name="Google Shape;8963;p79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5403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Association Mining</a:t>
            </a:r>
            <a:endParaRPr/>
          </a:p>
        </p:txBody>
      </p:sp>
      <p:sp>
        <p:nvSpPr>
          <p:cNvPr id="8964" name="Google Shape;8964;p79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65" name="Google Shape;89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0" y="596875"/>
            <a:ext cx="6809577" cy="426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6" name="Google Shape;8966;p79"/>
          <p:cNvSpPr/>
          <p:nvPr/>
        </p:nvSpPr>
        <p:spPr>
          <a:xfrm>
            <a:off x="489925" y="596875"/>
            <a:ext cx="6721800" cy="4264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7" name="Google Shape;89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175" y="3923300"/>
            <a:ext cx="815825" cy="112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8" name="Google Shape;8968;p79"/>
          <p:cNvSpPr txBox="1">
            <a:spLocks noGrp="1"/>
          </p:cNvSpPr>
          <p:nvPr>
            <p:ph type="subTitle" idx="4"/>
          </p:nvPr>
        </p:nvSpPr>
        <p:spPr>
          <a:xfrm>
            <a:off x="7384675" y="596875"/>
            <a:ext cx="15870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Threshold Values: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Support = 0.01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Confidence = 0.01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73" name="Google Shape;8973;p80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4" name="Google Shape;8974;p80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Department-Level Association Mining</a:t>
            </a:r>
            <a:endParaRPr/>
          </a:p>
        </p:txBody>
      </p:sp>
      <p:sp>
        <p:nvSpPr>
          <p:cNvPr id="8975" name="Google Shape;8975;p80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76" name="Google Shape;8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75" y="3969875"/>
            <a:ext cx="794024" cy="1099624"/>
          </a:xfrm>
          <a:prstGeom prst="rect">
            <a:avLst/>
          </a:prstGeom>
          <a:noFill/>
          <a:ln>
            <a:noFill/>
          </a:ln>
        </p:spPr>
      </p:pic>
      <p:sp>
        <p:nvSpPr>
          <p:cNvPr id="8977" name="Google Shape;8977;p80"/>
          <p:cNvSpPr txBox="1">
            <a:spLocks noGrp="1"/>
          </p:cNvSpPr>
          <p:nvPr>
            <p:ph type="subTitle" idx="4"/>
          </p:nvPr>
        </p:nvSpPr>
        <p:spPr>
          <a:xfrm>
            <a:off x="7033125" y="848025"/>
            <a:ext cx="20058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Threshold Values: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Support = 0.3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Confidence = 0.4 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978" name="Google Shape;89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0" y="793950"/>
            <a:ext cx="6419281" cy="36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9" name="Google Shape;8979;p80"/>
          <p:cNvSpPr/>
          <p:nvPr/>
        </p:nvSpPr>
        <p:spPr>
          <a:xfrm>
            <a:off x="446000" y="848025"/>
            <a:ext cx="6419400" cy="3604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4" name="Google Shape;8984;p81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85" name="Google Shape;8985;p81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Product-Level Sequence Mining</a:t>
            </a:r>
            <a:endParaRPr/>
          </a:p>
        </p:txBody>
      </p:sp>
      <p:sp>
        <p:nvSpPr>
          <p:cNvPr id="8986" name="Google Shape;8986;p81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87" name="Google Shape;89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00" y="588275"/>
            <a:ext cx="5607858" cy="4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88" name="Google Shape;8988;p81"/>
          <p:cNvSpPr/>
          <p:nvPr/>
        </p:nvSpPr>
        <p:spPr>
          <a:xfrm>
            <a:off x="667775" y="588300"/>
            <a:ext cx="5607900" cy="442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89" name="Google Shape;89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90" name="Google Shape;8990;p81"/>
          <p:cNvSpPr txBox="1">
            <a:spLocks noGrp="1"/>
          </p:cNvSpPr>
          <p:nvPr>
            <p:ph type="subTitle" idx="4"/>
          </p:nvPr>
        </p:nvSpPr>
        <p:spPr>
          <a:xfrm>
            <a:off x="6445650" y="588300"/>
            <a:ext cx="2173500" cy="773400"/>
          </a:xfrm>
          <a:prstGeom prst="rect">
            <a:avLst/>
          </a:prstGeom>
          <a:solidFill>
            <a:srgbClr val="6AA84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Minimum Frequency = 500</a:t>
            </a:r>
            <a:endParaRPr sz="12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5" name="Google Shape;8995;p82"/>
          <p:cNvCxnSpPr/>
          <p:nvPr/>
        </p:nvCxnSpPr>
        <p:spPr>
          <a:xfrm>
            <a:off x="5920500" y="317375"/>
            <a:ext cx="3223800" cy="19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6" name="Google Shape;8996;p82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User-User Collaborative Filtering</a:t>
            </a:r>
            <a:endParaRPr/>
          </a:p>
        </p:txBody>
      </p:sp>
      <p:sp>
        <p:nvSpPr>
          <p:cNvPr id="8997" name="Google Shape;8997;p82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8998" name="Google Shape;89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9" name="Google Shape;899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05" y="635050"/>
            <a:ext cx="5421695" cy="43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00" name="Google Shape;9000;p82"/>
          <p:cNvSpPr/>
          <p:nvPr/>
        </p:nvSpPr>
        <p:spPr>
          <a:xfrm>
            <a:off x="1483700" y="615988"/>
            <a:ext cx="5607900" cy="442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05" name="Google Shape;9005;p83"/>
          <p:cNvCxnSpPr/>
          <p:nvPr/>
        </p:nvCxnSpPr>
        <p:spPr>
          <a:xfrm rot="10800000" flipH="1">
            <a:off x="4066175" y="336525"/>
            <a:ext cx="5078100" cy="11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6" name="Google Shape;9006;p83"/>
          <p:cNvSpPr txBox="1">
            <a:spLocks noGrp="1"/>
          </p:cNvSpPr>
          <p:nvPr>
            <p:ph type="ctrTitle"/>
          </p:nvPr>
        </p:nvSpPr>
        <p:spPr>
          <a:xfrm>
            <a:off x="347700" y="65675"/>
            <a:ext cx="63279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9007" name="Google Shape;9007;p83"/>
          <p:cNvSpPr txBox="1"/>
          <p:nvPr/>
        </p:nvSpPr>
        <p:spPr>
          <a:xfrm>
            <a:off x="446050" y="683000"/>
            <a:ext cx="3463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9008" name="Google Shape;90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25" y="3797175"/>
            <a:ext cx="881576" cy="12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9" name="Google Shape;90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50" y="916500"/>
            <a:ext cx="6398974" cy="353112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>
            <a:spLocks noGrp="1"/>
          </p:cNvSpPr>
          <p:nvPr>
            <p:ph type="title" idx="2"/>
          </p:nvPr>
        </p:nvSpPr>
        <p:spPr>
          <a:xfrm>
            <a:off x="1000500" y="1711575"/>
            <a:ext cx="7143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Dataset and Sampling</a:t>
            </a:r>
            <a:endParaRPr/>
          </a:p>
        </p:txBody>
      </p:sp>
      <p:pic>
        <p:nvPicPr>
          <p:cNvPr id="819" name="Google Shape;8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0"/>
          <p:cNvSpPr/>
          <p:nvPr/>
        </p:nvSpPr>
        <p:spPr>
          <a:xfrm>
            <a:off x="610225" y="919400"/>
            <a:ext cx="2231100" cy="1206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0"/>
          <p:cNvSpPr txBox="1">
            <a:spLocks noGrp="1"/>
          </p:cNvSpPr>
          <p:nvPr>
            <p:ph type="ctrTitle"/>
          </p:nvPr>
        </p:nvSpPr>
        <p:spPr>
          <a:xfrm>
            <a:off x="383125" y="539500"/>
            <a:ext cx="5403600" cy="30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The Instacart Dataset</a:t>
            </a:r>
            <a:endParaRPr sz="3000"/>
          </a:p>
        </p:txBody>
      </p:sp>
      <p:grpSp>
        <p:nvGrpSpPr>
          <p:cNvPr id="832" name="Google Shape;832;p50"/>
          <p:cNvGrpSpPr/>
          <p:nvPr/>
        </p:nvGrpSpPr>
        <p:grpSpPr>
          <a:xfrm>
            <a:off x="2611725" y="4656363"/>
            <a:ext cx="382525" cy="253375"/>
            <a:chOff x="5817700" y="5325925"/>
            <a:chExt cx="382525" cy="253375"/>
          </a:xfrm>
        </p:grpSpPr>
        <p:sp>
          <p:nvSpPr>
            <p:cNvPr id="833" name="Google Shape;83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50"/>
          <p:cNvGrpSpPr/>
          <p:nvPr/>
        </p:nvGrpSpPr>
        <p:grpSpPr>
          <a:xfrm rot="10800000">
            <a:off x="505737" y="818203"/>
            <a:ext cx="383099" cy="252184"/>
            <a:chOff x="5817700" y="5325925"/>
            <a:chExt cx="382525" cy="253375"/>
          </a:xfrm>
        </p:grpSpPr>
        <p:sp>
          <p:nvSpPr>
            <p:cNvPr id="1097" name="Google Shape;1097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50"/>
          <p:cNvSpPr txBox="1">
            <a:spLocks noGrp="1"/>
          </p:cNvSpPr>
          <p:nvPr>
            <p:ph type="ctrTitle" idx="2"/>
          </p:nvPr>
        </p:nvSpPr>
        <p:spPr>
          <a:xfrm>
            <a:off x="610227" y="919400"/>
            <a:ext cx="22311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Aisles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361" name="Google Shape;1361;p50"/>
          <p:cNvSpPr txBox="1">
            <a:spLocks noGrp="1"/>
          </p:cNvSpPr>
          <p:nvPr>
            <p:ph type="ctrTitle" idx="2"/>
          </p:nvPr>
        </p:nvSpPr>
        <p:spPr>
          <a:xfrm>
            <a:off x="635127" y="1561000"/>
            <a:ext cx="22062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362" name="Google Shape;1362;p50"/>
          <p:cNvSpPr/>
          <p:nvPr/>
        </p:nvSpPr>
        <p:spPr>
          <a:xfrm>
            <a:off x="610100" y="2324375"/>
            <a:ext cx="2241300" cy="115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" name="Google Shape;1363;p50"/>
          <p:cNvGrpSpPr/>
          <p:nvPr/>
        </p:nvGrpSpPr>
        <p:grpSpPr>
          <a:xfrm rot="10800000">
            <a:off x="440131" y="2202603"/>
            <a:ext cx="362519" cy="252184"/>
            <a:chOff x="5817700" y="5325925"/>
            <a:chExt cx="382525" cy="253375"/>
          </a:xfrm>
        </p:grpSpPr>
        <p:sp>
          <p:nvSpPr>
            <p:cNvPr id="1364" name="Google Shape;1364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7" name="Google Shape;1627;p50"/>
          <p:cNvSpPr txBox="1">
            <a:spLocks noGrp="1"/>
          </p:cNvSpPr>
          <p:nvPr>
            <p:ph type="ctrTitle" idx="2"/>
          </p:nvPr>
        </p:nvSpPr>
        <p:spPr>
          <a:xfrm>
            <a:off x="659127" y="2323750"/>
            <a:ext cx="22062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Departments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628" name="Google Shape;1628;p50"/>
          <p:cNvSpPr txBox="1">
            <a:spLocks noGrp="1"/>
          </p:cNvSpPr>
          <p:nvPr>
            <p:ph type="ctrTitle" idx="2"/>
          </p:nvPr>
        </p:nvSpPr>
        <p:spPr>
          <a:xfrm>
            <a:off x="622675" y="2970150"/>
            <a:ext cx="22311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629" name="Google Shape;1629;p50"/>
          <p:cNvSpPr/>
          <p:nvPr/>
        </p:nvSpPr>
        <p:spPr>
          <a:xfrm>
            <a:off x="610225" y="3674150"/>
            <a:ext cx="2231100" cy="1151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50"/>
          <p:cNvGrpSpPr/>
          <p:nvPr/>
        </p:nvGrpSpPr>
        <p:grpSpPr>
          <a:xfrm rot="10800000">
            <a:off x="449881" y="3549539"/>
            <a:ext cx="343010" cy="219980"/>
            <a:chOff x="5817700" y="5325925"/>
            <a:chExt cx="382525" cy="253375"/>
          </a:xfrm>
        </p:grpSpPr>
        <p:sp>
          <p:nvSpPr>
            <p:cNvPr id="1631" name="Google Shape;1631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50"/>
          <p:cNvSpPr txBox="1">
            <a:spLocks noGrp="1"/>
          </p:cNvSpPr>
          <p:nvPr>
            <p:ph type="ctrTitle" idx="2"/>
          </p:nvPr>
        </p:nvSpPr>
        <p:spPr>
          <a:xfrm>
            <a:off x="620425" y="3674150"/>
            <a:ext cx="22311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Products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895" name="Google Shape;1895;p50"/>
          <p:cNvSpPr txBox="1">
            <a:spLocks noGrp="1"/>
          </p:cNvSpPr>
          <p:nvPr>
            <p:ph type="ctrTitle" idx="2"/>
          </p:nvPr>
        </p:nvSpPr>
        <p:spPr>
          <a:xfrm>
            <a:off x="617570" y="4207025"/>
            <a:ext cx="22413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1896" name="Google Shape;1896;p50"/>
          <p:cNvSpPr txBox="1">
            <a:spLocks noGrp="1"/>
          </p:cNvSpPr>
          <p:nvPr>
            <p:ph type="subTitle" idx="4294967295"/>
          </p:nvPr>
        </p:nvSpPr>
        <p:spPr>
          <a:xfrm>
            <a:off x="610225" y="1256975"/>
            <a:ext cx="22311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Aisle Information (instant foods, specialty cheeses, etc)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7" name="Google Shape;1897;p50"/>
          <p:cNvSpPr txBox="1">
            <a:spLocks noGrp="1"/>
          </p:cNvSpPr>
          <p:nvPr>
            <p:ph type="subTitle" idx="4294967295"/>
          </p:nvPr>
        </p:nvSpPr>
        <p:spPr>
          <a:xfrm>
            <a:off x="620425" y="1865675"/>
            <a:ext cx="2231100" cy="2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Aisle ID and Name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8" name="Google Shape;1898;p50"/>
          <p:cNvSpPr txBox="1">
            <a:spLocks noGrp="1"/>
          </p:cNvSpPr>
          <p:nvPr>
            <p:ph type="subTitle" idx="4294967295"/>
          </p:nvPr>
        </p:nvSpPr>
        <p:spPr>
          <a:xfrm>
            <a:off x="615200" y="3293354"/>
            <a:ext cx="2231100" cy="2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Department ID and Name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99" name="Google Shape;1899;p50"/>
          <p:cNvSpPr txBox="1">
            <a:spLocks noGrp="1"/>
          </p:cNvSpPr>
          <p:nvPr>
            <p:ph type="subTitle" idx="4294967295"/>
          </p:nvPr>
        </p:nvSpPr>
        <p:spPr>
          <a:xfrm>
            <a:off x="615200" y="2702775"/>
            <a:ext cx="22311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Department Information (Beverages, Bakery, etc.)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00" name="Google Shape;1900;p50"/>
          <p:cNvSpPr txBox="1">
            <a:spLocks noGrp="1"/>
          </p:cNvSpPr>
          <p:nvPr>
            <p:ph type="subTitle" idx="4294967295"/>
          </p:nvPr>
        </p:nvSpPr>
        <p:spPr>
          <a:xfrm>
            <a:off x="622675" y="4565729"/>
            <a:ext cx="2231100" cy="2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Product ID, Name, Aisle ID and Department ID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901" name="Google Shape;1901;p50"/>
          <p:cNvSpPr txBox="1">
            <a:spLocks noGrp="1"/>
          </p:cNvSpPr>
          <p:nvPr>
            <p:ph type="subTitle" idx="4294967295"/>
          </p:nvPr>
        </p:nvSpPr>
        <p:spPr>
          <a:xfrm>
            <a:off x="610225" y="4015963"/>
            <a:ext cx="2231100" cy="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Individual Product Information 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902" name="Google Shape;1902;p50"/>
          <p:cNvGrpSpPr/>
          <p:nvPr/>
        </p:nvGrpSpPr>
        <p:grpSpPr>
          <a:xfrm>
            <a:off x="2647219" y="3260538"/>
            <a:ext cx="375907" cy="247015"/>
            <a:chOff x="5817700" y="5325925"/>
            <a:chExt cx="382525" cy="253375"/>
          </a:xfrm>
        </p:grpSpPr>
        <p:sp>
          <p:nvSpPr>
            <p:cNvPr id="1903" name="Google Shape;190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0"/>
          <p:cNvGrpSpPr/>
          <p:nvPr/>
        </p:nvGrpSpPr>
        <p:grpSpPr>
          <a:xfrm>
            <a:off x="2612015" y="1915652"/>
            <a:ext cx="375907" cy="247015"/>
            <a:chOff x="5817700" y="5325925"/>
            <a:chExt cx="382525" cy="253375"/>
          </a:xfrm>
        </p:grpSpPr>
        <p:sp>
          <p:nvSpPr>
            <p:cNvPr id="2167" name="Google Shape;2167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50"/>
          <p:cNvSpPr/>
          <p:nvPr/>
        </p:nvSpPr>
        <p:spPr>
          <a:xfrm>
            <a:off x="3072325" y="916850"/>
            <a:ext cx="2770800" cy="2492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50"/>
          <p:cNvSpPr txBox="1">
            <a:spLocks noGrp="1"/>
          </p:cNvSpPr>
          <p:nvPr>
            <p:ph type="ctrTitle" idx="2"/>
          </p:nvPr>
        </p:nvSpPr>
        <p:spPr>
          <a:xfrm>
            <a:off x="3058600" y="956300"/>
            <a:ext cx="2770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432" name="Google Shape;2432;p50"/>
          <p:cNvSpPr txBox="1">
            <a:spLocks noGrp="1"/>
          </p:cNvSpPr>
          <p:nvPr>
            <p:ph type="ctrTitle" idx="2"/>
          </p:nvPr>
        </p:nvSpPr>
        <p:spPr>
          <a:xfrm>
            <a:off x="3129317" y="2511080"/>
            <a:ext cx="26574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433" name="Google Shape;2433;p50"/>
          <p:cNvSpPr txBox="1">
            <a:spLocks noGrp="1"/>
          </p:cNvSpPr>
          <p:nvPr>
            <p:ph type="subTitle" idx="4294967295"/>
          </p:nvPr>
        </p:nvSpPr>
        <p:spPr>
          <a:xfrm>
            <a:off x="3072325" y="1206075"/>
            <a:ext cx="27708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order details for each User ID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For each User ID, all orders except the last order are tagged as “Prior”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The last order is tagged as either “Train” or “Test”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34" name="Google Shape;2434;p50"/>
          <p:cNvSpPr txBox="1">
            <a:spLocks noGrp="1"/>
          </p:cNvSpPr>
          <p:nvPr>
            <p:ph type="subTitle" idx="4294967295"/>
          </p:nvPr>
        </p:nvSpPr>
        <p:spPr>
          <a:xfrm>
            <a:off x="3171993" y="2849518"/>
            <a:ext cx="2657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User_ID, Eval Set, Order Number, Day of Week, Hour of Day and Days since Prior Order	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435" name="Google Shape;2435;p50"/>
          <p:cNvGrpSpPr/>
          <p:nvPr/>
        </p:nvGrpSpPr>
        <p:grpSpPr>
          <a:xfrm rot="10800000">
            <a:off x="2923410" y="817988"/>
            <a:ext cx="376443" cy="245875"/>
            <a:chOff x="5817700" y="5325925"/>
            <a:chExt cx="382525" cy="253375"/>
          </a:xfrm>
        </p:grpSpPr>
        <p:sp>
          <p:nvSpPr>
            <p:cNvPr id="2436" name="Google Shape;2436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9" name="Google Shape;2699;p50"/>
          <p:cNvGrpSpPr/>
          <p:nvPr/>
        </p:nvGrpSpPr>
        <p:grpSpPr>
          <a:xfrm>
            <a:off x="5467277" y="3260538"/>
            <a:ext cx="375907" cy="247015"/>
            <a:chOff x="5817700" y="5325925"/>
            <a:chExt cx="382525" cy="253375"/>
          </a:xfrm>
        </p:grpSpPr>
        <p:sp>
          <p:nvSpPr>
            <p:cNvPr id="2700" name="Google Shape;2700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3" name="Google Shape;2963;p50"/>
          <p:cNvSpPr/>
          <p:nvPr/>
        </p:nvSpPr>
        <p:spPr>
          <a:xfrm>
            <a:off x="6069725" y="916850"/>
            <a:ext cx="2354400" cy="1932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0"/>
          <p:cNvSpPr txBox="1">
            <a:spLocks noGrp="1"/>
          </p:cNvSpPr>
          <p:nvPr>
            <p:ph type="ctrTitle" idx="2"/>
          </p:nvPr>
        </p:nvSpPr>
        <p:spPr>
          <a:xfrm>
            <a:off x="6069715" y="1028000"/>
            <a:ext cx="23544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 Products Prior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965" name="Google Shape;2965;p50"/>
          <p:cNvSpPr txBox="1">
            <a:spLocks noGrp="1"/>
          </p:cNvSpPr>
          <p:nvPr>
            <p:ph type="ctrTitle" idx="2"/>
          </p:nvPr>
        </p:nvSpPr>
        <p:spPr>
          <a:xfrm>
            <a:off x="6063922" y="1977877"/>
            <a:ext cx="23421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2966" name="Google Shape;2966;p50"/>
          <p:cNvSpPr txBox="1">
            <a:spLocks noGrp="1"/>
          </p:cNvSpPr>
          <p:nvPr>
            <p:ph type="subTitle" idx="4294967295"/>
          </p:nvPr>
        </p:nvSpPr>
        <p:spPr>
          <a:xfrm>
            <a:off x="6074125" y="1278225"/>
            <a:ext cx="2354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Product details for all orders tagged as Prior in the Orders table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967" name="Google Shape;2967;p50"/>
          <p:cNvSpPr txBox="1">
            <a:spLocks noGrp="1"/>
          </p:cNvSpPr>
          <p:nvPr>
            <p:ph type="subTitle" idx="4294967295"/>
          </p:nvPr>
        </p:nvSpPr>
        <p:spPr>
          <a:xfrm>
            <a:off x="6050123" y="2275882"/>
            <a:ext cx="23421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Product ID, Order in which Added to Cart, Reordered flag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2968" name="Google Shape;2968;p50"/>
          <p:cNvGrpSpPr/>
          <p:nvPr/>
        </p:nvGrpSpPr>
        <p:grpSpPr>
          <a:xfrm rot="10800000">
            <a:off x="5946786" y="800654"/>
            <a:ext cx="331840" cy="198114"/>
            <a:chOff x="5817700" y="5325925"/>
            <a:chExt cx="382525" cy="253375"/>
          </a:xfrm>
        </p:grpSpPr>
        <p:sp>
          <p:nvSpPr>
            <p:cNvPr id="2969" name="Google Shape;2969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50"/>
          <p:cNvGrpSpPr/>
          <p:nvPr/>
        </p:nvGrpSpPr>
        <p:grpSpPr>
          <a:xfrm>
            <a:off x="8253440" y="2692024"/>
            <a:ext cx="331343" cy="199051"/>
            <a:chOff x="5817700" y="5325925"/>
            <a:chExt cx="382525" cy="253375"/>
          </a:xfrm>
        </p:grpSpPr>
        <p:sp>
          <p:nvSpPr>
            <p:cNvPr id="3233" name="Google Shape;3233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6" name="Google Shape;3496;p50"/>
          <p:cNvSpPr/>
          <p:nvPr/>
        </p:nvSpPr>
        <p:spPr>
          <a:xfrm>
            <a:off x="6101225" y="3006076"/>
            <a:ext cx="2354400" cy="1873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50"/>
          <p:cNvSpPr txBox="1">
            <a:spLocks noGrp="1"/>
          </p:cNvSpPr>
          <p:nvPr>
            <p:ph type="ctrTitle" idx="2"/>
          </p:nvPr>
        </p:nvSpPr>
        <p:spPr>
          <a:xfrm>
            <a:off x="6101215" y="3047738"/>
            <a:ext cx="23544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Order Products Train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3498" name="Google Shape;3498;p50"/>
          <p:cNvSpPr txBox="1">
            <a:spLocks noGrp="1"/>
          </p:cNvSpPr>
          <p:nvPr>
            <p:ph type="ctrTitle" idx="2"/>
          </p:nvPr>
        </p:nvSpPr>
        <p:spPr>
          <a:xfrm>
            <a:off x="6107372" y="4029365"/>
            <a:ext cx="23421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</a:rPr>
              <a:t>Columns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3499" name="Google Shape;3499;p50"/>
          <p:cNvSpPr txBox="1">
            <a:spLocks noGrp="1"/>
          </p:cNvSpPr>
          <p:nvPr>
            <p:ph type="subTitle" idx="4294967295"/>
          </p:nvPr>
        </p:nvSpPr>
        <p:spPr>
          <a:xfrm>
            <a:off x="6150000" y="3303050"/>
            <a:ext cx="23544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Contains Product details for all orders tagged as Train in the Orders table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00" name="Google Shape;3500;p50"/>
          <p:cNvSpPr txBox="1">
            <a:spLocks noGrp="1"/>
          </p:cNvSpPr>
          <p:nvPr>
            <p:ph type="subTitle" idx="4294967295"/>
          </p:nvPr>
        </p:nvSpPr>
        <p:spPr>
          <a:xfrm>
            <a:off x="6107373" y="4354107"/>
            <a:ext cx="23421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Oxygen"/>
                <a:ea typeface="Oxygen"/>
                <a:cs typeface="Oxygen"/>
                <a:sym typeface="Oxygen"/>
              </a:rPr>
              <a:t>Order ID, Product ID, Order in which Added to Cart, Reordered flag</a:t>
            </a:r>
            <a:endParaRPr sz="1000" b="1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3501" name="Google Shape;3501;p50"/>
          <p:cNvGrpSpPr/>
          <p:nvPr/>
        </p:nvGrpSpPr>
        <p:grpSpPr>
          <a:xfrm rot="10800000">
            <a:off x="5983211" y="2927741"/>
            <a:ext cx="331840" cy="198114"/>
            <a:chOff x="5817700" y="5325925"/>
            <a:chExt cx="382525" cy="253375"/>
          </a:xfrm>
        </p:grpSpPr>
        <p:sp>
          <p:nvSpPr>
            <p:cNvPr id="3502" name="Google Shape;3502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5" name="Google Shape;3765;p50"/>
          <p:cNvGrpSpPr/>
          <p:nvPr/>
        </p:nvGrpSpPr>
        <p:grpSpPr>
          <a:xfrm>
            <a:off x="8253440" y="4737362"/>
            <a:ext cx="331343" cy="199051"/>
            <a:chOff x="5817700" y="5325925"/>
            <a:chExt cx="382525" cy="253375"/>
          </a:xfrm>
        </p:grpSpPr>
        <p:sp>
          <p:nvSpPr>
            <p:cNvPr id="3766" name="Google Shape;3766;p50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0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0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0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0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0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0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0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0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0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0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0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0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0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0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0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0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0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0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0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0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0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0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0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0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0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0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0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0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0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0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0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0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0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0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0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0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0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0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0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0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0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0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0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0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0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0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0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0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0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0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0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0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0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0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0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0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0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0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0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0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0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0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0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0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0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0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0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0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0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0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0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0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0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0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0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0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0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0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0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0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0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0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0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0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0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0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0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0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0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0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0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0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0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0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0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0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0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0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0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0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0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0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0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0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0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0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0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0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0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0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0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0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0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0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0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0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0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0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0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0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0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0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0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0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0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0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0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0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0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0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0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0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0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0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0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0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0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0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0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0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0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0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0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0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0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0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0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0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0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0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0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0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0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0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0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0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0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0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0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0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0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0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0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0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0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0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0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0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0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0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0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0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0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0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0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0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0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0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0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0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0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0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0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0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0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0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0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0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0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0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0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0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0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0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0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0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0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0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0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0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0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0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0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0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0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0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0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0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0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0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0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0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0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0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0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0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0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0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0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0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0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0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0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0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0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0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0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0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0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0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0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29" name="Google Shape;40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124" y="3883500"/>
            <a:ext cx="1026001" cy="10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325" y="4027200"/>
            <a:ext cx="1107075" cy="9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0331" y="3985875"/>
            <a:ext cx="873607" cy="111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2" name="Google Shape;4032;p50"/>
          <p:cNvCxnSpPr/>
          <p:nvPr/>
        </p:nvCxnSpPr>
        <p:spPr>
          <a:xfrm rot="10800000" flipH="1">
            <a:off x="4371250" y="624525"/>
            <a:ext cx="4733100" cy="9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51"/>
          <p:cNvSpPr/>
          <p:nvPr/>
        </p:nvSpPr>
        <p:spPr>
          <a:xfrm>
            <a:off x="7857600" y="1778219"/>
            <a:ext cx="1286400" cy="1170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1"/>
          <p:cNvSpPr/>
          <p:nvPr/>
        </p:nvSpPr>
        <p:spPr>
          <a:xfrm>
            <a:off x="-100" y="4010501"/>
            <a:ext cx="1155300" cy="11355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9" name="Google Shape;40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57469">
            <a:off x="8438198" y="1473277"/>
            <a:ext cx="390100" cy="9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63" y="3734327"/>
            <a:ext cx="419501" cy="92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63" y="4281736"/>
            <a:ext cx="718120" cy="64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079002" y="1971301"/>
            <a:ext cx="865934" cy="7244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51"/>
          <p:cNvSpPr txBox="1">
            <a:spLocks noGrp="1"/>
          </p:cNvSpPr>
          <p:nvPr>
            <p:ph type="ctrTitle"/>
          </p:nvPr>
        </p:nvSpPr>
        <p:spPr>
          <a:xfrm>
            <a:off x="593375" y="2363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Sampling</a:t>
            </a:r>
            <a:endParaRPr/>
          </a:p>
        </p:txBody>
      </p:sp>
      <p:cxnSp>
        <p:nvCxnSpPr>
          <p:cNvPr id="4044" name="Google Shape;4044;p51"/>
          <p:cNvCxnSpPr/>
          <p:nvPr/>
        </p:nvCxnSpPr>
        <p:spPr>
          <a:xfrm rot="10800000" flipH="1">
            <a:off x="3601200" y="561600"/>
            <a:ext cx="5542800" cy="18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5" name="Google Shape;4045;p51"/>
          <p:cNvSpPr txBox="1">
            <a:spLocks noGrp="1"/>
          </p:cNvSpPr>
          <p:nvPr>
            <p:ph type="ctrTitle" idx="3"/>
          </p:nvPr>
        </p:nvSpPr>
        <p:spPr>
          <a:xfrm>
            <a:off x="2620075" y="2869250"/>
            <a:ext cx="40119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Decidedly visual platform</a:t>
            </a:r>
            <a:endParaRPr/>
          </a:p>
        </p:txBody>
      </p:sp>
      <p:sp>
        <p:nvSpPr>
          <p:cNvPr id="4046" name="Google Shape;4046;p51"/>
          <p:cNvSpPr txBox="1">
            <a:spLocks noGrp="1"/>
          </p:cNvSpPr>
          <p:nvPr>
            <p:ph type="subTitle" idx="4"/>
          </p:nvPr>
        </p:nvSpPr>
        <p:spPr>
          <a:xfrm>
            <a:off x="1497663" y="3158625"/>
            <a:ext cx="5056200" cy="14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Executed a random sampling of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2.5% </a:t>
            </a:r>
            <a:r>
              <a:rPr lang="en"/>
              <a:t>of our user 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sampling strategy resulted in: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 focused dataset of around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11k Users</a:t>
            </a: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180k </a:t>
            </a:r>
            <a:r>
              <a:rPr lang="en"/>
              <a:t>Distinct 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Orders</a:t>
            </a:r>
            <a:endParaRPr b="1"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Manageable Data Size: ~</a:t>
            </a:r>
            <a:r>
              <a:rPr lang="en" b="1">
                <a:latin typeface="Oxygen"/>
                <a:ea typeface="Oxygen"/>
                <a:cs typeface="Oxygen"/>
                <a:sym typeface="Oxygen"/>
              </a:rPr>
              <a:t>1.8M rows</a:t>
            </a:r>
            <a:r>
              <a:rPr lang="en"/>
              <a:t> for analysis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selected sample size balances computational feasibility with data diversity and volume, making the analysis practicable on modest hardware.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1"/>
          <p:cNvSpPr txBox="1">
            <a:spLocks noGrp="1"/>
          </p:cNvSpPr>
          <p:nvPr>
            <p:ph type="ctrTitle" idx="5"/>
          </p:nvPr>
        </p:nvSpPr>
        <p:spPr>
          <a:xfrm>
            <a:off x="2467049" y="1006800"/>
            <a:ext cx="4588500" cy="2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Data Handling with Instacart Dataset</a:t>
            </a:r>
            <a:endParaRPr/>
          </a:p>
        </p:txBody>
      </p:sp>
      <p:sp>
        <p:nvSpPr>
          <p:cNvPr id="4048" name="Google Shape;4048;p51"/>
          <p:cNvSpPr txBox="1">
            <a:spLocks noGrp="1"/>
          </p:cNvSpPr>
          <p:nvPr>
            <p:ph type="subTitle" idx="6"/>
          </p:nvPr>
        </p:nvSpPr>
        <p:spPr>
          <a:xfrm>
            <a:off x="2541300" y="1401125"/>
            <a:ext cx="40614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Users:</a:t>
            </a:r>
            <a:r>
              <a:rPr lang="en"/>
              <a:t> 206k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Orders: </a:t>
            </a:r>
            <a:r>
              <a:rPr lang="en"/>
              <a:t>3.3M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Total Data Entries (at Order and Product level): </a:t>
            </a:r>
            <a:r>
              <a:rPr lang="en"/>
              <a:t>Approximately 34M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Oxygen"/>
                <a:ea typeface="Oxygen"/>
                <a:cs typeface="Oxygen"/>
                <a:sym typeface="Oxygen"/>
              </a:rPr>
              <a:t>Challenge: </a:t>
            </a:r>
            <a:r>
              <a:rPr lang="en"/>
              <a:t>Full dataset processing is beyond the capabilities of standard M1 processors.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1"/>
          <p:cNvSpPr/>
          <p:nvPr/>
        </p:nvSpPr>
        <p:spPr>
          <a:xfrm>
            <a:off x="1291344" y="1494575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1"/>
          <p:cNvSpPr/>
          <p:nvPr/>
        </p:nvSpPr>
        <p:spPr>
          <a:xfrm>
            <a:off x="6602694" y="3377325"/>
            <a:ext cx="942000" cy="94200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1" name="Google Shape;4051;p51"/>
          <p:cNvGrpSpPr/>
          <p:nvPr/>
        </p:nvGrpSpPr>
        <p:grpSpPr>
          <a:xfrm>
            <a:off x="1551943" y="1756324"/>
            <a:ext cx="420811" cy="418507"/>
            <a:chOff x="-5971525" y="3273750"/>
            <a:chExt cx="292250" cy="290650"/>
          </a:xfrm>
        </p:grpSpPr>
        <p:sp>
          <p:nvSpPr>
            <p:cNvPr id="4052" name="Google Shape;4052;p5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4" name="Google Shape;4054;p51"/>
          <p:cNvGrpSpPr/>
          <p:nvPr/>
        </p:nvGrpSpPr>
        <p:grpSpPr>
          <a:xfrm>
            <a:off x="6896341" y="3734325"/>
            <a:ext cx="354710" cy="228015"/>
            <a:chOff x="-27721750" y="3598250"/>
            <a:chExt cx="297750" cy="191400"/>
          </a:xfrm>
        </p:grpSpPr>
        <p:sp>
          <p:nvSpPr>
            <p:cNvPr id="4055" name="Google Shape;4055;p51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1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57" name="Google Shape;4057;p51"/>
          <p:cNvCxnSpPr/>
          <p:nvPr/>
        </p:nvCxnSpPr>
        <p:spPr>
          <a:xfrm>
            <a:off x="1282225" y="2797600"/>
            <a:ext cx="6396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58" name="Google Shape;40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260710">
            <a:off x="8358688" y="2354003"/>
            <a:ext cx="399537" cy="89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52"/>
          <p:cNvSpPr txBox="1">
            <a:spLocks noGrp="1"/>
          </p:cNvSpPr>
          <p:nvPr>
            <p:ph type="title" idx="2"/>
          </p:nvPr>
        </p:nvSpPr>
        <p:spPr>
          <a:xfrm>
            <a:off x="713225" y="1788175"/>
            <a:ext cx="75393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02. Exploratory Data Analysis</a:t>
            </a:r>
            <a:endParaRPr/>
          </a:p>
        </p:txBody>
      </p:sp>
      <p:pic>
        <p:nvPicPr>
          <p:cNvPr id="4064" name="Google Shape;40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6" name="Google Shape;40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7" name="Google Shape;406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0"/>
                                        <p:tgtEl>
                                          <p:spTgt spid="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5" name="Google Shape;4075;p53"/>
          <p:cNvCxnSpPr/>
          <p:nvPr/>
        </p:nvCxnSpPr>
        <p:spPr>
          <a:xfrm>
            <a:off x="3502750" y="331850"/>
            <a:ext cx="56415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76" name="Google Shape;4076;p53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4077" name="Google Shape;4077;p53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3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3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3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3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3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3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3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3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3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3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3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3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3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3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3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3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3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3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3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3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3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3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3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3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3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3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3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3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3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3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3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3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3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3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3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3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3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3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3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3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3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3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3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3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3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3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3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3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3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3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3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3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3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3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3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3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3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3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3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3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3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3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3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3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3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3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3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3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3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3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3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3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3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3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3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3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3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3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3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3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3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3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3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3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3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3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3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3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3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3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3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3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3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3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3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3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3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3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3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3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3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3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3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3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3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3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3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3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3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3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3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3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3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3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3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3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3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3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3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3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3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3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3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3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3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3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3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3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3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3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3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3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3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3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3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3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3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3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3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3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3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3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3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3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3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3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3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3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3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3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3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3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3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3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3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3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3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3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3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3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3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3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3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3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3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3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3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3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3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3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3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3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3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3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3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3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3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3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3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3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3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3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3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3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3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3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3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3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3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3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3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3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3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3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3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3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3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3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3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3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3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3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3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3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3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3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3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3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3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3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3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3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3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3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3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3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3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3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3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3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3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3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3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3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3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3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3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3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3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3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3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3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3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3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3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3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3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3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3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3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3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3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3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3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3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3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3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3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3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3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3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3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3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3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3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3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3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3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3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3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3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3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53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Best-selling Products</a:t>
            </a:r>
            <a:endParaRPr/>
          </a:p>
        </p:txBody>
      </p:sp>
      <p:sp>
        <p:nvSpPr>
          <p:cNvPr id="4341" name="Google Shape;4341;p53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2" name="Google Shape;4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75" y="746238"/>
            <a:ext cx="6191350" cy="30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3" name="Google Shape;4343;p53"/>
          <p:cNvSpPr txBox="1"/>
          <p:nvPr/>
        </p:nvSpPr>
        <p:spPr>
          <a:xfrm>
            <a:off x="192750" y="3888000"/>
            <a:ext cx="87585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Bananas claim the top spot in purchase frequency, affirming their status as a universal staple in grocery shopping, closely followed by their organic counterparts, suggesting a strong consumer lean towards healthier options.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prevalence of organic items like strawberries, spinach, and avocados in the top orders highlights a robust market demand for organic produce, a signal for retailers to prioritize these items in inventory and marketing strategies.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8" name="Google Shape;4348;p54"/>
          <p:cNvCxnSpPr/>
          <p:nvPr/>
        </p:nvCxnSpPr>
        <p:spPr>
          <a:xfrm>
            <a:off x="3502750" y="331850"/>
            <a:ext cx="5641500" cy="4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9" name="Google Shape;4349;p54"/>
          <p:cNvGrpSpPr/>
          <p:nvPr/>
        </p:nvGrpSpPr>
        <p:grpSpPr>
          <a:xfrm>
            <a:off x="8649088" y="4768863"/>
            <a:ext cx="382525" cy="253375"/>
            <a:chOff x="5817700" y="5325925"/>
            <a:chExt cx="382525" cy="253375"/>
          </a:xfrm>
        </p:grpSpPr>
        <p:sp>
          <p:nvSpPr>
            <p:cNvPr id="4350" name="Google Shape;4350;p54"/>
            <p:cNvSpPr/>
            <p:nvPr/>
          </p:nvSpPr>
          <p:spPr>
            <a:xfrm>
              <a:off x="5886175" y="5530700"/>
              <a:ext cx="63800" cy="46375"/>
            </a:xfrm>
            <a:custGeom>
              <a:avLst/>
              <a:gdLst/>
              <a:ahLst/>
              <a:cxnLst/>
              <a:rect l="l" t="t" r="r" b="b"/>
              <a:pathLst>
                <a:path w="2552" h="1855" extrusionOk="0">
                  <a:moveTo>
                    <a:pt x="683" y="0"/>
                  </a:moveTo>
                  <a:cubicBezTo>
                    <a:pt x="657" y="0"/>
                    <a:pt x="632" y="6"/>
                    <a:pt x="607" y="13"/>
                  </a:cubicBezTo>
                  <a:cubicBezTo>
                    <a:pt x="536" y="39"/>
                    <a:pt x="464" y="75"/>
                    <a:pt x="402" y="111"/>
                  </a:cubicBezTo>
                  <a:cubicBezTo>
                    <a:pt x="321" y="164"/>
                    <a:pt x="250" y="227"/>
                    <a:pt x="188" y="298"/>
                  </a:cubicBezTo>
                  <a:cubicBezTo>
                    <a:pt x="0" y="584"/>
                    <a:pt x="366" y="700"/>
                    <a:pt x="393" y="923"/>
                  </a:cubicBezTo>
                  <a:cubicBezTo>
                    <a:pt x="402" y="976"/>
                    <a:pt x="420" y="1021"/>
                    <a:pt x="446" y="1065"/>
                  </a:cubicBezTo>
                  <a:cubicBezTo>
                    <a:pt x="455" y="1092"/>
                    <a:pt x="491" y="1083"/>
                    <a:pt x="491" y="1110"/>
                  </a:cubicBezTo>
                  <a:cubicBezTo>
                    <a:pt x="478" y="1101"/>
                    <a:pt x="460" y="1097"/>
                    <a:pt x="442" y="1097"/>
                  </a:cubicBezTo>
                  <a:cubicBezTo>
                    <a:pt x="424" y="1097"/>
                    <a:pt x="406" y="1101"/>
                    <a:pt x="393" y="1110"/>
                  </a:cubicBezTo>
                  <a:cubicBezTo>
                    <a:pt x="268" y="1217"/>
                    <a:pt x="205" y="1342"/>
                    <a:pt x="313" y="1502"/>
                  </a:cubicBezTo>
                  <a:cubicBezTo>
                    <a:pt x="357" y="1529"/>
                    <a:pt x="402" y="1556"/>
                    <a:pt x="455" y="1574"/>
                  </a:cubicBezTo>
                  <a:cubicBezTo>
                    <a:pt x="564" y="1601"/>
                    <a:pt x="679" y="1613"/>
                    <a:pt x="794" y="1613"/>
                  </a:cubicBezTo>
                  <a:cubicBezTo>
                    <a:pt x="830" y="1613"/>
                    <a:pt x="865" y="1612"/>
                    <a:pt x="901" y="1610"/>
                  </a:cubicBezTo>
                  <a:cubicBezTo>
                    <a:pt x="1133" y="1583"/>
                    <a:pt x="1365" y="1574"/>
                    <a:pt x="1597" y="1547"/>
                  </a:cubicBezTo>
                  <a:cubicBezTo>
                    <a:pt x="1619" y="1543"/>
                    <a:pt x="1641" y="1541"/>
                    <a:pt x="1663" y="1541"/>
                  </a:cubicBezTo>
                  <a:cubicBezTo>
                    <a:pt x="1782" y="1541"/>
                    <a:pt x="1892" y="1602"/>
                    <a:pt x="1945" y="1708"/>
                  </a:cubicBezTo>
                  <a:cubicBezTo>
                    <a:pt x="1981" y="1770"/>
                    <a:pt x="2034" y="1815"/>
                    <a:pt x="2106" y="1841"/>
                  </a:cubicBezTo>
                  <a:cubicBezTo>
                    <a:pt x="2137" y="1850"/>
                    <a:pt x="2164" y="1854"/>
                    <a:pt x="2188" y="1854"/>
                  </a:cubicBezTo>
                  <a:cubicBezTo>
                    <a:pt x="2405" y="1854"/>
                    <a:pt x="2359" y="1525"/>
                    <a:pt x="2552" y="1485"/>
                  </a:cubicBezTo>
                  <a:cubicBezTo>
                    <a:pt x="2534" y="1271"/>
                    <a:pt x="2355" y="1199"/>
                    <a:pt x="2195" y="1110"/>
                  </a:cubicBezTo>
                  <a:cubicBezTo>
                    <a:pt x="2143" y="1176"/>
                    <a:pt x="2116" y="1207"/>
                    <a:pt x="2085" y="1207"/>
                  </a:cubicBezTo>
                  <a:cubicBezTo>
                    <a:pt x="2057" y="1207"/>
                    <a:pt x="2026" y="1183"/>
                    <a:pt x="1972" y="1137"/>
                  </a:cubicBezTo>
                  <a:cubicBezTo>
                    <a:pt x="1920" y="1153"/>
                    <a:pt x="1882" y="1160"/>
                    <a:pt x="1855" y="1160"/>
                  </a:cubicBezTo>
                  <a:cubicBezTo>
                    <a:pt x="1734" y="1160"/>
                    <a:pt x="1832" y="1019"/>
                    <a:pt x="1847" y="932"/>
                  </a:cubicBezTo>
                  <a:cubicBezTo>
                    <a:pt x="1544" y="539"/>
                    <a:pt x="1205" y="173"/>
                    <a:pt x="714" y="4"/>
                  </a:cubicBezTo>
                  <a:cubicBezTo>
                    <a:pt x="704" y="1"/>
                    <a:pt x="693" y="0"/>
                    <a:pt x="683" y="0"/>
                  </a:cubicBez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4"/>
            <p:cNvSpPr/>
            <p:nvPr/>
          </p:nvSpPr>
          <p:spPr>
            <a:xfrm>
              <a:off x="5891975" y="5461825"/>
              <a:ext cx="42850" cy="45575"/>
            </a:xfrm>
            <a:custGeom>
              <a:avLst/>
              <a:gdLst/>
              <a:ahLst/>
              <a:cxnLst/>
              <a:rect l="l" t="t" r="r" b="b"/>
              <a:pathLst>
                <a:path w="1714" h="1823" extrusionOk="0">
                  <a:moveTo>
                    <a:pt x="1105" y="1"/>
                  </a:moveTo>
                  <a:cubicBezTo>
                    <a:pt x="976" y="1"/>
                    <a:pt x="846" y="11"/>
                    <a:pt x="714" y="20"/>
                  </a:cubicBezTo>
                  <a:cubicBezTo>
                    <a:pt x="562" y="38"/>
                    <a:pt x="428" y="118"/>
                    <a:pt x="339" y="243"/>
                  </a:cubicBezTo>
                  <a:cubicBezTo>
                    <a:pt x="232" y="377"/>
                    <a:pt x="152" y="520"/>
                    <a:pt x="205" y="698"/>
                  </a:cubicBezTo>
                  <a:cubicBezTo>
                    <a:pt x="188" y="787"/>
                    <a:pt x="0" y="814"/>
                    <a:pt x="116" y="957"/>
                  </a:cubicBezTo>
                  <a:cubicBezTo>
                    <a:pt x="188" y="1045"/>
                    <a:pt x="259" y="1075"/>
                    <a:pt x="322" y="1075"/>
                  </a:cubicBezTo>
                  <a:cubicBezTo>
                    <a:pt x="361" y="1075"/>
                    <a:pt x="398" y="1063"/>
                    <a:pt x="428" y="1046"/>
                  </a:cubicBezTo>
                  <a:lnTo>
                    <a:pt x="428" y="1046"/>
                  </a:lnTo>
                  <a:cubicBezTo>
                    <a:pt x="295" y="1126"/>
                    <a:pt x="179" y="1242"/>
                    <a:pt x="107" y="1385"/>
                  </a:cubicBezTo>
                  <a:cubicBezTo>
                    <a:pt x="89" y="1430"/>
                    <a:pt x="89" y="1465"/>
                    <a:pt x="107" y="1510"/>
                  </a:cubicBezTo>
                  <a:cubicBezTo>
                    <a:pt x="161" y="1617"/>
                    <a:pt x="250" y="1715"/>
                    <a:pt x="366" y="1777"/>
                  </a:cubicBezTo>
                  <a:cubicBezTo>
                    <a:pt x="420" y="1804"/>
                    <a:pt x="482" y="1822"/>
                    <a:pt x="553" y="1822"/>
                  </a:cubicBezTo>
                  <a:cubicBezTo>
                    <a:pt x="785" y="1804"/>
                    <a:pt x="1035" y="1804"/>
                    <a:pt x="1205" y="1590"/>
                  </a:cubicBezTo>
                  <a:cubicBezTo>
                    <a:pt x="1258" y="1403"/>
                    <a:pt x="1133" y="1260"/>
                    <a:pt x="1062" y="1099"/>
                  </a:cubicBezTo>
                  <a:cubicBezTo>
                    <a:pt x="1025" y="1020"/>
                    <a:pt x="1055" y="1008"/>
                    <a:pt x="1095" y="1008"/>
                  </a:cubicBezTo>
                  <a:cubicBezTo>
                    <a:pt x="1114" y="1008"/>
                    <a:pt x="1134" y="1010"/>
                    <a:pt x="1151" y="1010"/>
                  </a:cubicBezTo>
                  <a:cubicBezTo>
                    <a:pt x="1410" y="957"/>
                    <a:pt x="1321" y="894"/>
                    <a:pt x="1517" y="644"/>
                  </a:cubicBezTo>
                  <a:cubicBezTo>
                    <a:pt x="1713" y="395"/>
                    <a:pt x="1615" y="252"/>
                    <a:pt x="1535" y="56"/>
                  </a:cubicBezTo>
                  <a:cubicBezTo>
                    <a:pt x="1390" y="14"/>
                    <a:pt x="1248" y="1"/>
                    <a:pt x="1105" y="1"/>
                  </a:cubicBezTo>
                  <a:close/>
                </a:path>
              </a:pathLst>
            </a:custGeom>
            <a:solidFill>
              <a:srgbClr val="C2D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4"/>
            <p:cNvSpPr/>
            <p:nvPr/>
          </p:nvSpPr>
          <p:spPr>
            <a:xfrm>
              <a:off x="5953525" y="5461425"/>
              <a:ext cx="61125" cy="47150"/>
            </a:xfrm>
            <a:custGeom>
              <a:avLst/>
              <a:gdLst/>
              <a:ahLst/>
              <a:cxnLst/>
              <a:rect l="l" t="t" r="r" b="b"/>
              <a:pathLst>
                <a:path w="2445" h="1886" extrusionOk="0">
                  <a:moveTo>
                    <a:pt x="1597" y="0"/>
                  </a:moveTo>
                  <a:cubicBezTo>
                    <a:pt x="1446" y="9"/>
                    <a:pt x="1303" y="36"/>
                    <a:pt x="1160" y="98"/>
                  </a:cubicBezTo>
                  <a:cubicBezTo>
                    <a:pt x="696" y="259"/>
                    <a:pt x="696" y="259"/>
                    <a:pt x="759" y="750"/>
                  </a:cubicBezTo>
                  <a:cubicBezTo>
                    <a:pt x="768" y="785"/>
                    <a:pt x="741" y="794"/>
                    <a:pt x="678" y="794"/>
                  </a:cubicBezTo>
                  <a:cubicBezTo>
                    <a:pt x="569" y="654"/>
                    <a:pt x="433" y="527"/>
                    <a:pt x="234" y="527"/>
                  </a:cubicBezTo>
                  <a:cubicBezTo>
                    <a:pt x="205" y="527"/>
                    <a:pt x="175" y="530"/>
                    <a:pt x="143" y="536"/>
                  </a:cubicBezTo>
                  <a:cubicBezTo>
                    <a:pt x="107" y="544"/>
                    <a:pt x="72" y="562"/>
                    <a:pt x="45" y="580"/>
                  </a:cubicBezTo>
                  <a:cubicBezTo>
                    <a:pt x="9" y="607"/>
                    <a:pt x="0" y="643"/>
                    <a:pt x="0" y="678"/>
                  </a:cubicBezTo>
                  <a:lnTo>
                    <a:pt x="27" y="732"/>
                  </a:lnTo>
                  <a:cubicBezTo>
                    <a:pt x="107" y="768"/>
                    <a:pt x="18" y="821"/>
                    <a:pt x="45" y="857"/>
                  </a:cubicBezTo>
                  <a:cubicBezTo>
                    <a:pt x="99" y="1017"/>
                    <a:pt x="215" y="1151"/>
                    <a:pt x="277" y="1312"/>
                  </a:cubicBezTo>
                  <a:cubicBezTo>
                    <a:pt x="366" y="1472"/>
                    <a:pt x="393" y="1660"/>
                    <a:pt x="500" y="1802"/>
                  </a:cubicBezTo>
                  <a:cubicBezTo>
                    <a:pt x="597" y="1861"/>
                    <a:pt x="677" y="1885"/>
                    <a:pt x="745" y="1885"/>
                  </a:cubicBezTo>
                  <a:cubicBezTo>
                    <a:pt x="969" y="1885"/>
                    <a:pt x="1070" y="1629"/>
                    <a:pt x="1214" y="1472"/>
                  </a:cubicBezTo>
                  <a:cubicBezTo>
                    <a:pt x="1258" y="1392"/>
                    <a:pt x="1187" y="1321"/>
                    <a:pt x="1214" y="1249"/>
                  </a:cubicBezTo>
                  <a:cubicBezTo>
                    <a:pt x="1240" y="1214"/>
                    <a:pt x="1267" y="1178"/>
                    <a:pt x="1285" y="1133"/>
                  </a:cubicBezTo>
                  <a:cubicBezTo>
                    <a:pt x="1303" y="1107"/>
                    <a:pt x="1321" y="1080"/>
                    <a:pt x="1339" y="1053"/>
                  </a:cubicBezTo>
                  <a:cubicBezTo>
                    <a:pt x="1401" y="937"/>
                    <a:pt x="1606" y="973"/>
                    <a:pt x="1624" y="794"/>
                  </a:cubicBezTo>
                  <a:cubicBezTo>
                    <a:pt x="1638" y="738"/>
                    <a:pt x="1581" y="622"/>
                    <a:pt x="1655" y="622"/>
                  </a:cubicBezTo>
                  <a:cubicBezTo>
                    <a:pt x="1675" y="622"/>
                    <a:pt x="1705" y="630"/>
                    <a:pt x="1749" y="652"/>
                  </a:cubicBezTo>
                  <a:cubicBezTo>
                    <a:pt x="1785" y="669"/>
                    <a:pt x="1811" y="687"/>
                    <a:pt x="1847" y="705"/>
                  </a:cubicBezTo>
                  <a:cubicBezTo>
                    <a:pt x="1899" y="721"/>
                    <a:pt x="1954" y="730"/>
                    <a:pt x="2008" y="730"/>
                  </a:cubicBezTo>
                  <a:cubicBezTo>
                    <a:pt x="2047" y="730"/>
                    <a:pt x="2086" y="725"/>
                    <a:pt x="2124" y="714"/>
                  </a:cubicBezTo>
                  <a:cubicBezTo>
                    <a:pt x="2257" y="643"/>
                    <a:pt x="2365" y="536"/>
                    <a:pt x="2427" y="393"/>
                  </a:cubicBezTo>
                  <a:cubicBezTo>
                    <a:pt x="2445" y="357"/>
                    <a:pt x="2445" y="321"/>
                    <a:pt x="2436" y="286"/>
                  </a:cubicBezTo>
                  <a:lnTo>
                    <a:pt x="2382" y="259"/>
                  </a:lnTo>
                  <a:cubicBezTo>
                    <a:pt x="2356" y="268"/>
                    <a:pt x="2329" y="268"/>
                    <a:pt x="2302" y="268"/>
                  </a:cubicBezTo>
                  <a:cubicBezTo>
                    <a:pt x="2133" y="223"/>
                    <a:pt x="1963" y="197"/>
                    <a:pt x="1820" y="81"/>
                  </a:cubicBezTo>
                  <a:cubicBezTo>
                    <a:pt x="1758" y="27"/>
                    <a:pt x="1678" y="0"/>
                    <a:pt x="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4"/>
            <p:cNvSpPr/>
            <p:nvPr/>
          </p:nvSpPr>
          <p:spPr>
            <a:xfrm>
              <a:off x="5856275" y="5479250"/>
              <a:ext cx="51775" cy="30150"/>
            </a:xfrm>
            <a:custGeom>
              <a:avLst/>
              <a:gdLst/>
              <a:ahLst/>
              <a:cxnLst/>
              <a:rect l="l" t="t" r="r" b="b"/>
              <a:pathLst>
                <a:path w="2071" h="1206" extrusionOk="0">
                  <a:moveTo>
                    <a:pt x="1633" y="1"/>
                  </a:moveTo>
                  <a:lnTo>
                    <a:pt x="1633" y="1"/>
                  </a:lnTo>
                  <a:cubicBezTo>
                    <a:pt x="1571" y="19"/>
                    <a:pt x="1500" y="37"/>
                    <a:pt x="1428" y="37"/>
                  </a:cubicBezTo>
                  <a:cubicBezTo>
                    <a:pt x="1401" y="38"/>
                    <a:pt x="1375" y="39"/>
                    <a:pt x="1348" y="39"/>
                  </a:cubicBezTo>
                  <a:cubicBezTo>
                    <a:pt x="1241" y="39"/>
                    <a:pt x="1134" y="28"/>
                    <a:pt x="1027" y="28"/>
                  </a:cubicBezTo>
                  <a:cubicBezTo>
                    <a:pt x="875" y="28"/>
                    <a:pt x="732" y="55"/>
                    <a:pt x="590" y="108"/>
                  </a:cubicBezTo>
                  <a:cubicBezTo>
                    <a:pt x="536" y="135"/>
                    <a:pt x="500" y="162"/>
                    <a:pt x="465" y="206"/>
                  </a:cubicBezTo>
                  <a:cubicBezTo>
                    <a:pt x="429" y="251"/>
                    <a:pt x="402" y="295"/>
                    <a:pt x="384" y="349"/>
                  </a:cubicBezTo>
                  <a:cubicBezTo>
                    <a:pt x="358" y="456"/>
                    <a:pt x="260" y="527"/>
                    <a:pt x="144" y="536"/>
                  </a:cubicBezTo>
                  <a:cubicBezTo>
                    <a:pt x="1" y="608"/>
                    <a:pt x="1" y="848"/>
                    <a:pt x="135" y="1072"/>
                  </a:cubicBezTo>
                  <a:cubicBezTo>
                    <a:pt x="233" y="1107"/>
                    <a:pt x="322" y="1125"/>
                    <a:pt x="420" y="1125"/>
                  </a:cubicBezTo>
                  <a:cubicBezTo>
                    <a:pt x="509" y="1125"/>
                    <a:pt x="599" y="1125"/>
                    <a:pt x="688" y="1107"/>
                  </a:cubicBezTo>
                  <a:cubicBezTo>
                    <a:pt x="732" y="1107"/>
                    <a:pt x="786" y="1107"/>
                    <a:pt x="831" y="1116"/>
                  </a:cubicBezTo>
                  <a:lnTo>
                    <a:pt x="875" y="1134"/>
                  </a:lnTo>
                  <a:cubicBezTo>
                    <a:pt x="902" y="1143"/>
                    <a:pt x="938" y="1152"/>
                    <a:pt x="964" y="1161"/>
                  </a:cubicBezTo>
                  <a:cubicBezTo>
                    <a:pt x="987" y="1165"/>
                    <a:pt x="1011" y="1167"/>
                    <a:pt x="1036" y="1167"/>
                  </a:cubicBezTo>
                  <a:cubicBezTo>
                    <a:pt x="1060" y="1167"/>
                    <a:pt x="1085" y="1165"/>
                    <a:pt x="1107" y="1161"/>
                  </a:cubicBezTo>
                  <a:cubicBezTo>
                    <a:pt x="1125" y="1158"/>
                    <a:pt x="1144" y="1157"/>
                    <a:pt x="1162" y="1157"/>
                  </a:cubicBezTo>
                  <a:cubicBezTo>
                    <a:pt x="1206" y="1157"/>
                    <a:pt x="1250" y="1163"/>
                    <a:pt x="1294" y="1170"/>
                  </a:cubicBezTo>
                  <a:cubicBezTo>
                    <a:pt x="1321" y="1179"/>
                    <a:pt x="1357" y="1187"/>
                    <a:pt x="1384" y="1187"/>
                  </a:cubicBezTo>
                  <a:cubicBezTo>
                    <a:pt x="1437" y="1205"/>
                    <a:pt x="1491" y="1205"/>
                    <a:pt x="1535" y="1205"/>
                  </a:cubicBezTo>
                  <a:cubicBezTo>
                    <a:pt x="1598" y="1196"/>
                    <a:pt x="1642" y="1161"/>
                    <a:pt x="1660" y="1107"/>
                  </a:cubicBezTo>
                  <a:cubicBezTo>
                    <a:pt x="1642" y="982"/>
                    <a:pt x="1535" y="929"/>
                    <a:pt x="1455" y="857"/>
                  </a:cubicBezTo>
                  <a:cubicBezTo>
                    <a:pt x="1410" y="822"/>
                    <a:pt x="1339" y="786"/>
                    <a:pt x="1357" y="750"/>
                  </a:cubicBezTo>
                  <a:cubicBezTo>
                    <a:pt x="1368" y="735"/>
                    <a:pt x="1382" y="730"/>
                    <a:pt x="1397" y="730"/>
                  </a:cubicBezTo>
                  <a:cubicBezTo>
                    <a:pt x="1426" y="730"/>
                    <a:pt x="1462" y="749"/>
                    <a:pt x="1494" y="749"/>
                  </a:cubicBezTo>
                  <a:cubicBezTo>
                    <a:pt x="1512" y="749"/>
                    <a:pt x="1530" y="743"/>
                    <a:pt x="1544" y="724"/>
                  </a:cubicBezTo>
                  <a:cubicBezTo>
                    <a:pt x="1598" y="697"/>
                    <a:pt x="1642" y="670"/>
                    <a:pt x="1687" y="643"/>
                  </a:cubicBezTo>
                  <a:cubicBezTo>
                    <a:pt x="1723" y="608"/>
                    <a:pt x="1740" y="581"/>
                    <a:pt x="1767" y="545"/>
                  </a:cubicBezTo>
                  <a:cubicBezTo>
                    <a:pt x="1812" y="438"/>
                    <a:pt x="1910" y="376"/>
                    <a:pt x="2017" y="349"/>
                  </a:cubicBezTo>
                  <a:cubicBezTo>
                    <a:pt x="2053" y="349"/>
                    <a:pt x="2071" y="322"/>
                    <a:pt x="2044" y="295"/>
                  </a:cubicBezTo>
                  <a:cubicBezTo>
                    <a:pt x="2026" y="278"/>
                    <a:pt x="2008" y="269"/>
                    <a:pt x="1981" y="260"/>
                  </a:cubicBezTo>
                  <a:cubicBezTo>
                    <a:pt x="1937" y="260"/>
                    <a:pt x="1901" y="269"/>
                    <a:pt x="1856" y="278"/>
                  </a:cubicBezTo>
                  <a:cubicBezTo>
                    <a:pt x="1821" y="286"/>
                    <a:pt x="1785" y="313"/>
                    <a:pt x="1749" y="322"/>
                  </a:cubicBezTo>
                  <a:cubicBezTo>
                    <a:pt x="1742" y="325"/>
                    <a:pt x="1735" y="326"/>
                    <a:pt x="1728" y="326"/>
                  </a:cubicBezTo>
                  <a:cubicBezTo>
                    <a:pt x="1709" y="326"/>
                    <a:pt x="1691" y="317"/>
                    <a:pt x="1678" y="304"/>
                  </a:cubicBezTo>
                  <a:cubicBezTo>
                    <a:pt x="1651" y="278"/>
                    <a:pt x="1642" y="233"/>
                    <a:pt x="1607" y="206"/>
                  </a:cubicBezTo>
                  <a:cubicBezTo>
                    <a:pt x="1535" y="162"/>
                    <a:pt x="1580" y="126"/>
                    <a:pt x="1607" y="81"/>
                  </a:cubicBezTo>
                  <a:cubicBezTo>
                    <a:pt x="1624" y="55"/>
                    <a:pt x="1633" y="28"/>
                    <a:pt x="1633" y="1"/>
                  </a:cubicBezTo>
                  <a:close/>
                </a:path>
              </a:pathLst>
            </a:custGeom>
            <a:solidFill>
              <a:srgbClr val="C7D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4"/>
            <p:cNvSpPr/>
            <p:nvPr/>
          </p:nvSpPr>
          <p:spPr>
            <a:xfrm>
              <a:off x="6061700" y="5410750"/>
              <a:ext cx="22775" cy="48850"/>
            </a:xfrm>
            <a:custGeom>
              <a:avLst/>
              <a:gdLst/>
              <a:ahLst/>
              <a:cxnLst/>
              <a:rect l="l" t="t" r="r" b="b"/>
              <a:pathLst>
                <a:path w="911" h="1954" extrusionOk="0">
                  <a:moveTo>
                    <a:pt x="442" y="1"/>
                  </a:moveTo>
                  <a:cubicBezTo>
                    <a:pt x="362" y="1"/>
                    <a:pt x="272" y="62"/>
                    <a:pt x="125" y="172"/>
                  </a:cubicBezTo>
                  <a:cubicBezTo>
                    <a:pt x="98" y="234"/>
                    <a:pt x="80" y="297"/>
                    <a:pt x="63" y="368"/>
                  </a:cubicBezTo>
                  <a:cubicBezTo>
                    <a:pt x="18" y="591"/>
                    <a:pt x="0" y="823"/>
                    <a:pt x="0" y="1055"/>
                  </a:cubicBezTo>
                  <a:cubicBezTo>
                    <a:pt x="18" y="1242"/>
                    <a:pt x="0" y="1447"/>
                    <a:pt x="125" y="1617"/>
                  </a:cubicBezTo>
                  <a:cubicBezTo>
                    <a:pt x="232" y="1742"/>
                    <a:pt x="366" y="1849"/>
                    <a:pt x="518" y="1929"/>
                  </a:cubicBezTo>
                  <a:cubicBezTo>
                    <a:pt x="548" y="1946"/>
                    <a:pt x="579" y="1954"/>
                    <a:pt x="610" y="1954"/>
                  </a:cubicBezTo>
                  <a:cubicBezTo>
                    <a:pt x="661" y="1954"/>
                    <a:pt x="711" y="1932"/>
                    <a:pt x="750" y="1894"/>
                  </a:cubicBezTo>
                  <a:cubicBezTo>
                    <a:pt x="883" y="1688"/>
                    <a:pt x="776" y="1465"/>
                    <a:pt x="794" y="1242"/>
                  </a:cubicBezTo>
                  <a:cubicBezTo>
                    <a:pt x="794" y="1108"/>
                    <a:pt x="803" y="966"/>
                    <a:pt x="821" y="832"/>
                  </a:cubicBezTo>
                  <a:cubicBezTo>
                    <a:pt x="839" y="680"/>
                    <a:pt x="910" y="529"/>
                    <a:pt x="830" y="377"/>
                  </a:cubicBezTo>
                  <a:cubicBezTo>
                    <a:pt x="640" y="115"/>
                    <a:pt x="550" y="1"/>
                    <a:pt x="442" y="1"/>
                  </a:cubicBez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4"/>
            <p:cNvSpPr/>
            <p:nvPr/>
          </p:nvSpPr>
          <p:spPr>
            <a:xfrm>
              <a:off x="5919850" y="5461200"/>
              <a:ext cx="32800" cy="44625"/>
            </a:xfrm>
            <a:custGeom>
              <a:avLst/>
              <a:gdLst/>
              <a:ahLst/>
              <a:cxnLst/>
              <a:rect l="l" t="t" r="r" b="b"/>
              <a:pathLst>
                <a:path w="1312" h="1785" extrusionOk="0">
                  <a:moveTo>
                    <a:pt x="803" y="0"/>
                  </a:moveTo>
                  <a:lnTo>
                    <a:pt x="803" y="0"/>
                  </a:lnTo>
                  <a:cubicBezTo>
                    <a:pt x="678" y="45"/>
                    <a:pt x="553" y="72"/>
                    <a:pt x="420" y="81"/>
                  </a:cubicBezTo>
                  <a:cubicBezTo>
                    <a:pt x="384" y="99"/>
                    <a:pt x="348" y="116"/>
                    <a:pt x="313" y="143"/>
                  </a:cubicBezTo>
                  <a:cubicBezTo>
                    <a:pt x="277" y="170"/>
                    <a:pt x="286" y="223"/>
                    <a:pt x="322" y="250"/>
                  </a:cubicBezTo>
                  <a:cubicBezTo>
                    <a:pt x="348" y="259"/>
                    <a:pt x="375" y="259"/>
                    <a:pt x="402" y="268"/>
                  </a:cubicBezTo>
                  <a:cubicBezTo>
                    <a:pt x="464" y="286"/>
                    <a:pt x="464" y="286"/>
                    <a:pt x="402" y="357"/>
                  </a:cubicBezTo>
                  <a:cubicBezTo>
                    <a:pt x="348" y="402"/>
                    <a:pt x="357" y="411"/>
                    <a:pt x="402" y="482"/>
                  </a:cubicBezTo>
                  <a:cubicBezTo>
                    <a:pt x="446" y="553"/>
                    <a:pt x="446" y="589"/>
                    <a:pt x="384" y="607"/>
                  </a:cubicBezTo>
                  <a:cubicBezTo>
                    <a:pt x="348" y="616"/>
                    <a:pt x="304" y="625"/>
                    <a:pt x="268" y="643"/>
                  </a:cubicBezTo>
                  <a:cubicBezTo>
                    <a:pt x="206" y="661"/>
                    <a:pt x="179" y="696"/>
                    <a:pt x="197" y="705"/>
                  </a:cubicBezTo>
                  <a:cubicBezTo>
                    <a:pt x="223" y="714"/>
                    <a:pt x="250" y="723"/>
                    <a:pt x="277" y="723"/>
                  </a:cubicBezTo>
                  <a:cubicBezTo>
                    <a:pt x="292" y="720"/>
                    <a:pt x="308" y="719"/>
                    <a:pt x="323" y="719"/>
                  </a:cubicBezTo>
                  <a:cubicBezTo>
                    <a:pt x="360" y="719"/>
                    <a:pt x="394" y="730"/>
                    <a:pt x="420" y="768"/>
                  </a:cubicBezTo>
                  <a:cubicBezTo>
                    <a:pt x="437" y="803"/>
                    <a:pt x="393" y="866"/>
                    <a:pt x="322" y="884"/>
                  </a:cubicBezTo>
                  <a:cubicBezTo>
                    <a:pt x="214" y="910"/>
                    <a:pt x="107" y="928"/>
                    <a:pt x="0" y="955"/>
                  </a:cubicBezTo>
                  <a:cubicBezTo>
                    <a:pt x="116" y="1312"/>
                    <a:pt x="286" y="1624"/>
                    <a:pt x="652" y="1785"/>
                  </a:cubicBezTo>
                  <a:cubicBezTo>
                    <a:pt x="1214" y="1517"/>
                    <a:pt x="1312" y="1321"/>
                    <a:pt x="1160" y="759"/>
                  </a:cubicBezTo>
                  <a:cubicBezTo>
                    <a:pt x="1071" y="562"/>
                    <a:pt x="884" y="411"/>
                    <a:pt x="866" y="170"/>
                  </a:cubicBezTo>
                  <a:cubicBezTo>
                    <a:pt x="741" y="152"/>
                    <a:pt x="875" y="36"/>
                    <a:pt x="803" y="0"/>
                  </a:cubicBezTo>
                  <a:close/>
                </a:path>
              </a:pathLst>
            </a:custGeom>
            <a:solidFill>
              <a:srgbClr val="BDD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4"/>
            <p:cNvSpPr/>
            <p:nvPr/>
          </p:nvSpPr>
          <p:spPr>
            <a:xfrm>
              <a:off x="6133050" y="5333775"/>
              <a:ext cx="53775" cy="46700"/>
            </a:xfrm>
            <a:custGeom>
              <a:avLst/>
              <a:gdLst/>
              <a:ahLst/>
              <a:cxnLst/>
              <a:rect l="l" t="t" r="r" b="b"/>
              <a:pathLst>
                <a:path w="2151" h="1868" extrusionOk="0">
                  <a:moveTo>
                    <a:pt x="494" y="1544"/>
                  </a:moveTo>
                  <a:cubicBezTo>
                    <a:pt x="472" y="1551"/>
                    <a:pt x="450" y="1556"/>
                    <a:pt x="429" y="1556"/>
                  </a:cubicBezTo>
                  <a:cubicBezTo>
                    <a:pt x="427" y="1555"/>
                    <a:pt x="426" y="1555"/>
                    <a:pt x="424" y="1555"/>
                  </a:cubicBezTo>
                  <a:lnTo>
                    <a:pt x="424" y="1555"/>
                  </a:lnTo>
                  <a:cubicBezTo>
                    <a:pt x="446" y="1550"/>
                    <a:pt x="470" y="1547"/>
                    <a:pt x="494" y="1544"/>
                  </a:cubicBezTo>
                  <a:close/>
                  <a:moveTo>
                    <a:pt x="406" y="1560"/>
                  </a:moveTo>
                  <a:cubicBezTo>
                    <a:pt x="386" y="1573"/>
                    <a:pt x="373" y="1604"/>
                    <a:pt x="350" y="1604"/>
                  </a:cubicBezTo>
                  <a:cubicBezTo>
                    <a:pt x="342" y="1604"/>
                    <a:pt x="333" y="1600"/>
                    <a:pt x="322" y="1591"/>
                  </a:cubicBezTo>
                  <a:lnTo>
                    <a:pt x="322" y="1591"/>
                  </a:lnTo>
                  <a:cubicBezTo>
                    <a:pt x="329" y="1594"/>
                    <a:pt x="335" y="1595"/>
                    <a:pt x="342" y="1595"/>
                  </a:cubicBezTo>
                  <a:cubicBezTo>
                    <a:pt x="362" y="1595"/>
                    <a:pt x="380" y="1585"/>
                    <a:pt x="393" y="1565"/>
                  </a:cubicBezTo>
                  <a:cubicBezTo>
                    <a:pt x="398" y="1563"/>
                    <a:pt x="402" y="1562"/>
                    <a:pt x="406" y="1560"/>
                  </a:cubicBezTo>
                  <a:close/>
                  <a:moveTo>
                    <a:pt x="2062" y="0"/>
                  </a:moveTo>
                  <a:cubicBezTo>
                    <a:pt x="2033" y="0"/>
                    <a:pt x="2002" y="12"/>
                    <a:pt x="1981" y="39"/>
                  </a:cubicBezTo>
                  <a:cubicBezTo>
                    <a:pt x="1972" y="39"/>
                    <a:pt x="1955" y="39"/>
                    <a:pt x="1946" y="48"/>
                  </a:cubicBezTo>
                  <a:cubicBezTo>
                    <a:pt x="1678" y="191"/>
                    <a:pt x="1419" y="334"/>
                    <a:pt x="1170" y="494"/>
                  </a:cubicBezTo>
                  <a:cubicBezTo>
                    <a:pt x="1101" y="569"/>
                    <a:pt x="1020" y="584"/>
                    <a:pt x="937" y="584"/>
                  </a:cubicBezTo>
                  <a:cubicBezTo>
                    <a:pt x="884" y="584"/>
                    <a:pt x="829" y="578"/>
                    <a:pt x="777" y="578"/>
                  </a:cubicBezTo>
                  <a:cubicBezTo>
                    <a:pt x="709" y="578"/>
                    <a:pt x="644" y="589"/>
                    <a:pt x="590" y="637"/>
                  </a:cubicBezTo>
                  <a:cubicBezTo>
                    <a:pt x="527" y="780"/>
                    <a:pt x="188" y="762"/>
                    <a:pt x="358" y="1047"/>
                  </a:cubicBezTo>
                  <a:cubicBezTo>
                    <a:pt x="420" y="1145"/>
                    <a:pt x="447" y="1226"/>
                    <a:pt x="313" y="1270"/>
                  </a:cubicBezTo>
                  <a:cubicBezTo>
                    <a:pt x="206" y="1288"/>
                    <a:pt x="108" y="1333"/>
                    <a:pt x="28" y="1404"/>
                  </a:cubicBezTo>
                  <a:cubicBezTo>
                    <a:pt x="1" y="1458"/>
                    <a:pt x="1" y="1520"/>
                    <a:pt x="19" y="1574"/>
                  </a:cubicBezTo>
                  <a:cubicBezTo>
                    <a:pt x="81" y="1690"/>
                    <a:pt x="90" y="1841"/>
                    <a:pt x="260" y="1868"/>
                  </a:cubicBezTo>
                  <a:cubicBezTo>
                    <a:pt x="331" y="1868"/>
                    <a:pt x="411" y="1850"/>
                    <a:pt x="483" y="1814"/>
                  </a:cubicBezTo>
                  <a:cubicBezTo>
                    <a:pt x="563" y="1743"/>
                    <a:pt x="706" y="1707"/>
                    <a:pt x="652" y="1574"/>
                  </a:cubicBezTo>
                  <a:cubicBezTo>
                    <a:pt x="645" y="1554"/>
                    <a:pt x="635" y="1542"/>
                    <a:pt x="624" y="1535"/>
                  </a:cubicBezTo>
                  <a:lnTo>
                    <a:pt x="624" y="1535"/>
                  </a:lnTo>
                  <a:cubicBezTo>
                    <a:pt x="683" y="1528"/>
                    <a:pt x="729" y="1515"/>
                    <a:pt x="741" y="1475"/>
                  </a:cubicBezTo>
                  <a:cubicBezTo>
                    <a:pt x="848" y="1163"/>
                    <a:pt x="1116" y="1208"/>
                    <a:pt x="1339" y="1128"/>
                  </a:cubicBezTo>
                  <a:cubicBezTo>
                    <a:pt x="1607" y="949"/>
                    <a:pt x="1874" y="771"/>
                    <a:pt x="1981" y="441"/>
                  </a:cubicBezTo>
                  <a:cubicBezTo>
                    <a:pt x="1981" y="289"/>
                    <a:pt x="2151" y="182"/>
                    <a:pt x="2088" y="4"/>
                  </a:cubicBezTo>
                  <a:cubicBezTo>
                    <a:pt x="2080" y="1"/>
                    <a:pt x="2071" y="0"/>
                    <a:pt x="2062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4"/>
            <p:cNvSpPr/>
            <p:nvPr/>
          </p:nvSpPr>
          <p:spPr>
            <a:xfrm>
              <a:off x="6071275" y="5513025"/>
              <a:ext cx="40850" cy="36300"/>
            </a:xfrm>
            <a:custGeom>
              <a:avLst/>
              <a:gdLst/>
              <a:ahLst/>
              <a:cxnLst/>
              <a:rect l="l" t="t" r="r" b="b"/>
              <a:pathLst>
                <a:path w="1634" h="1452" extrusionOk="0">
                  <a:moveTo>
                    <a:pt x="781" y="1"/>
                  </a:moveTo>
                  <a:cubicBezTo>
                    <a:pt x="757" y="1"/>
                    <a:pt x="732" y="2"/>
                    <a:pt x="706" y="6"/>
                  </a:cubicBezTo>
                  <a:cubicBezTo>
                    <a:pt x="679" y="24"/>
                    <a:pt x="661" y="60"/>
                    <a:pt x="661" y="104"/>
                  </a:cubicBezTo>
                  <a:cubicBezTo>
                    <a:pt x="714" y="202"/>
                    <a:pt x="706" y="336"/>
                    <a:pt x="634" y="425"/>
                  </a:cubicBezTo>
                  <a:cubicBezTo>
                    <a:pt x="616" y="479"/>
                    <a:pt x="616" y="532"/>
                    <a:pt x="625" y="586"/>
                  </a:cubicBezTo>
                  <a:cubicBezTo>
                    <a:pt x="697" y="862"/>
                    <a:pt x="527" y="925"/>
                    <a:pt x="322" y="952"/>
                  </a:cubicBezTo>
                  <a:cubicBezTo>
                    <a:pt x="197" y="1014"/>
                    <a:pt x="1" y="996"/>
                    <a:pt x="19" y="1219"/>
                  </a:cubicBezTo>
                  <a:cubicBezTo>
                    <a:pt x="152" y="1175"/>
                    <a:pt x="286" y="1148"/>
                    <a:pt x="420" y="1139"/>
                  </a:cubicBezTo>
                  <a:cubicBezTo>
                    <a:pt x="572" y="1148"/>
                    <a:pt x="688" y="1273"/>
                    <a:pt x="813" y="1344"/>
                  </a:cubicBezTo>
                  <a:cubicBezTo>
                    <a:pt x="933" y="1416"/>
                    <a:pt x="1067" y="1451"/>
                    <a:pt x="1202" y="1451"/>
                  </a:cubicBezTo>
                  <a:cubicBezTo>
                    <a:pt x="1337" y="1451"/>
                    <a:pt x="1473" y="1416"/>
                    <a:pt x="1598" y="1344"/>
                  </a:cubicBezTo>
                  <a:cubicBezTo>
                    <a:pt x="1624" y="1335"/>
                    <a:pt x="1633" y="1300"/>
                    <a:pt x="1615" y="1282"/>
                  </a:cubicBezTo>
                  <a:cubicBezTo>
                    <a:pt x="1562" y="1139"/>
                    <a:pt x="1491" y="1005"/>
                    <a:pt x="1419" y="880"/>
                  </a:cubicBezTo>
                  <a:cubicBezTo>
                    <a:pt x="1330" y="738"/>
                    <a:pt x="1312" y="559"/>
                    <a:pt x="1375" y="407"/>
                  </a:cubicBezTo>
                  <a:cubicBezTo>
                    <a:pt x="1202" y="227"/>
                    <a:pt x="1060" y="1"/>
                    <a:pt x="781" y="1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4"/>
            <p:cNvSpPr/>
            <p:nvPr/>
          </p:nvSpPr>
          <p:spPr>
            <a:xfrm>
              <a:off x="6021550" y="5424000"/>
              <a:ext cx="34825" cy="37950"/>
            </a:xfrm>
            <a:custGeom>
              <a:avLst/>
              <a:gdLst/>
              <a:ahLst/>
              <a:cxnLst/>
              <a:rect l="l" t="t" r="r" b="b"/>
              <a:pathLst>
                <a:path w="1393" h="1518" extrusionOk="0">
                  <a:moveTo>
                    <a:pt x="400" y="1"/>
                  </a:moveTo>
                  <a:cubicBezTo>
                    <a:pt x="373" y="1"/>
                    <a:pt x="345" y="13"/>
                    <a:pt x="339" y="34"/>
                  </a:cubicBezTo>
                  <a:cubicBezTo>
                    <a:pt x="286" y="186"/>
                    <a:pt x="232" y="347"/>
                    <a:pt x="179" y="498"/>
                  </a:cubicBezTo>
                  <a:cubicBezTo>
                    <a:pt x="161" y="605"/>
                    <a:pt x="125" y="712"/>
                    <a:pt x="72" y="810"/>
                  </a:cubicBezTo>
                  <a:cubicBezTo>
                    <a:pt x="0" y="917"/>
                    <a:pt x="72" y="998"/>
                    <a:pt x="134" y="1069"/>
                  </a:cubicBezTo>
                  <a:cubicBezTo>
                    <a:pt x="336" y="1103"/>
                    <a:pt x="482" y="1294"/>
                    <a:pt x="699" y="1294"/>
                  </a:cubicBezTo>
                  <a:cubicBezTo>
                    <a:pt x="713" y="1294"/>
                    <a:pt x="727" y="1294"/>
                    <a:pt x="741" y="1292"/>
                  </a:cubicBezTo>
                  <a:cubicBezTo>
                    <a:pt x="794" y="1292"/>
                    <a:pt x="741" y="1381"/>
                    <a:pt x="759" y="1426"/>
                  </a:cubicBezTo>
                  <a:cubicBezTo>
                    <a:pt x="768" y="1462"/>
                    <a:pt x="785" y="1488"/>
                    <a:pt x="812" y="1515"/>
                  </a:cubicBezTo>
                  <a:cubicBezTo>
                    <a:pt x="834" y="1517"/>
                    <a:pt x="855" y="1518"/>
                    <a:pt x="875" y="1518"/>
                  </a:cubicBezTo>
                  <a:cubicBezTo>
                    <a:pt x="1190" y="1518"/>
                    <a:pt x="1350" y="1325"/>
                    <a:pt x="1392" y="1007"/>
                  </a:cubicBezTo>
                  <a:cubicBezTo>
                    <a:pt x="1356" y="989"/>
                    <a:pt x="1321" y="953"/>
                    <a:pt x="1285" y="953"/>
                  </a:cubicBezTo>
                  <a:cubicBezTo>
                    <a:pt x="1272" y="955"/>
                    <a:pt x="1259" y="956"/>
                    <a:pt x="1247" y="956"/>
                  </a:cubicBezTo>
                  <a:cubicBezTo>
                    <a:pt x="1137" y="956"/>
                    <a:pt x="1039" y="888"/>
                    <a:pt x="991" y="784"/>
                  </a:cubicBezTo>
                  <a:cubicBezTo>
                    <a:pt x="857" y="561"/>
                    <a:pt x="705" y="355"/>
                    <a:pt x="562" y="141"/>
                  </a:cubicBezTo>
                  <a:cubicBezTo>
                    <a:pt x="527" y="97"/>
                    <a:pt x="482" y="52"/>
                    <a:pt x="446" y="16"/>
                  </a:cubicBezTo>
                  <a:cubicBezTo>
                    <a:pt x="436" y="6"/>
                    <a:pt x="418" y="1"/>
                    <a:pt x="400" y="1"/>
                  </a:cubicBez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4"/>
            <p:cNvSpPr/>
            <p:nvPr/>
          </p:nvSpPr>
          <p:spPr>
            <a:xfrm>
              <a:off x="5851600" y="5529350"/>
              <a:ext cx="46200" cy="27300"/>
            </a:xfrm>
            <a:custGeom>
              <a:avLst/>
              <a:gdLst/>
              <a:ahLst/>
              <a:cxnLst/>
              <a:rect l="l" t="t" r="r" b="b"/>
              <a:pathLst>
                <a:path w="1848" h="1092" extrusionOk="0">
                  <a:moveTo>
                    <a:pt x="469" y="1"/>
                  </a:moveTo>
                  <a:cubicBezTo>
                    <a:pt x="399" y="1"/>
                    <a:pt x="321" y="16"/>
                    <a:pt x="232" y="49"/>
                  </a:cubicBezTo>
                  <a:cubicBezTo>
                    <a:pt x="197" y="58"/>
                    <a:pt x="152" y="67"/>
                    <a:pt x="116" y="85"/>
                  </a:cubicBezTo>
                  <a:lnTo>
                    <a:pt x="90" y="138"/>
                  </a:lnTo>
                  <a:cubicBezTo>
                    <a:pt x="125" y="254"/>
                    <a:pt x="45" y="343"/>
                    <a:pt x="36" y="450"/>
                  </a:cubicBezTo>
                  <a:cubicBezTo>
                    <a:pt x="1" y="620"/>
                    <a:pt x="81" y="789"/>
                    <a:pt x="232" y="870"/>
                  </a:cubicBezTo>
                  <a:cubicBezTo>
                    <a:pt x="331" y="923"/>
                    <a:pt x="429" y="959"/>
                    <a:pt x="536" y="986"/>
                  </a:cubicBezTo>
                  <a:cubicBezTo>
                    <a:pt x="720" y="1020"/>
                    <a:pt x="904" y="1040"/>
                    <a:pt x="1089" y="1040"/>
                  </a:cubicBezTo>
                  <a:cubicBezTo>
                    <a:pt x="1190" y="1040"/>
                    <a:pt x="1291" y="1034"/>
                    <a:pt x="1392" y="1021"/>
                  </a:cubicBezTo>
                  <a:cubicBezTo>
                    <a:pt x="1461" y="1068"/>
                    <a:pt x="1525" y="1092"/>
                    <a:pt x="1586" y="1092"/>
                  </a:cubicBezTo>
                  <a:cubicBezTo>
                    <a:pt x="1673" y="1092"/>
                    <a:pt x="1752" y="1042"/>
                    <a:pt x="1820" y="941"/>
                  </a:cubicBezTo>
                  <a:cubicBezTo>
                    <a:pt x="1847" y="763"/>
                    <a:pt x="1713" y="771"/>
                    <a:pt x="1597" y="736"/>
                  </a:cubicBezTo>
                  <a:cubicBezTo>
                    <a:pt x="1544" y="727"/>
                    <a:pt x="1499" y="691"/>
                    <a:pt x="1446" y="682"/>
                  </a:cubicBezTo>
                  <a:cubicBezTo>
                    <a:pt x="1267" y="602"/>
                    <a:pt x="1098" y="522"/>
                    <a:pt x="928" y="432"/>
                  </a:cubicBezTo>
                  <a:cubicBezTo>
                    <a:pt x="839" y="172"/>
                    <a:pt x="702" y="1"/>
                    <a:pt x="469" y="1"/>
                  </a:cubicBezTo>
                  <a:close/>
                </a:path>
              </a:pathLst>
            </a:custGeom>
            <a:solidFill>
              <a:srgbClr val="B4D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4"/>
            <p:cNvSpPr/>
            <p:nvPr/>
          </p:nvSpPr>
          <p:spPr>
            <a:xfrm>
              <a:off x="6056550" y="5488150"/>
              <a:ext cx="40625" cy="25175"/>
            </a:xfrm>
            <a:custGeom>
              <a:avLst/>
              <a:gdLst/>
              <a:ahLst/>
              <a:cxnLst/>
              <a:rect l="l" t="t" r="r" b="b"/>
              <a:pathLst>
                <a:path w="1625" h="1007" extrusionOk="0">
                  <a:moveTo>
                    <a:pt x="1075" y="0"/>
                  </a:moveTo>
                  <a:cubicBezTo>
                    <a:pt x="1060" y="0"/>
                    <a:pt x="1043" y="1"/>
                    <a:pt x="1027" y="2"/>
                  </a:cubicBezTo>
                  <a:cubicBezTo>
                    <a:pt x="875" y="38"/>
                    <a:pt x="831" y="153"/>
                    <a:pt x="804" y="278"/>
                  </a:cubicBezTo>
                  <a:cubicBezTo>
                    <a:pt x="715" y="136"/>
                    <a:pt x="554" y="136"/>
                    <a:pt x="411" y="109"/>
                  </a:cubicBezTo>
                  <a:cubicBezTo>
                    <a:pt x="367" y="109"/>
                    <a:pt x="331" y="100"/>
                    <a:pt x="286" y="100"/>
                  </a:cubicBezTo>
                  <a:cubicBezTo>
                    <a:pt x="251" y="100"/>
                    <a:pt x="206" y="109"/>
                    <a:pt x="162" y="118"/>
                  </a:cubicBezTo>
                  <a:cubicBezTo>
                    <a:pt x="108" y="136"/>
                    <a:pt x="54" y="180"/>
                    <a:pt x="19" y="243"/>
                  </a:cubicBezTo>
                  <a:cubicBezTo>
                    <a:pt x="1" y="724"/>
                    <a:pt x="429" y="778"/>
                    <a:pt x="706" y="983"/>
                  </a:cubicBezTo>
                  <a:cubicBezTo>
                    <a:pt x="786" y="1000"/>
                    <a:pt x="865" y="1007"/>
                    <a:pt x="944" y="1007"/>
                  </a:cubicBezTo>
                  <a:cubicBezTo>
                    <a:pt x="1163" y="1007"/>
                    <a:pt x="1379" y="951"/>
                    <a:pt x="1589" y="885"/>
                  </a:cubicBezTo>
                  <a:cubicBezTo>
                    <a:pt x="1562" y="823"/>
                    <a:pt x="1535" y="751"/>
                    <a:pt x="1518" y="689"/>
                  </a:cubicBezTo>
                  <a:cubicBezTo>
                    <a:pt x="1473" y="564"/>
                    <a:pt x="1518" y="430"/>
                    <a:pt x="1625" y="359"/>
                  </a:cubicBezTo>
                  <a:cubicBezTo>
                    <a:pt x="1498" y="140"/>
                    <a:pt x="1340" y="0"/>
                    <a:pt x="1075" y="0"/>
                  </a:cubicBezTo>
                  <a:close/>
                </a:path>
              </a:pathLst>
            </a:custGeom>
            <a:solidFill>
              <a:srgbClr val="C7D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4"/>
            <p:cNvSpPr/>
            <p:nvPr/>
          </p:nvSpPr>
          <p:spPr>
            <a:xfrm>
              <a:off x="5945275" y="5457400"/>
              <a:ext cx="48200" cy="27675"/>
            </a:xfrm>
            <a:custGeom>
              <a:avLst/>
              <a:gdLst/>
              <a:ahLst/>
              <a:cxnLst/>
              <a:rect l="l" t="t" r="r" b="b"/>
              <a:pathLst>
                <a:path w="1928" h="1107" extrusionOk="0">
                  <a:moveTo>
                    <a:pt x="429" y="1"/>
                  </a:moveTo>
                  <a:cubicBezTo>
                    <a:pt x="18" y="28"/>
                    <a:pt x="0" y="81"/>
                    <a:pt x="241" y="509"/>
                  </a:cubicBezTo>
                  <a:cubicBezTo>
                    <a:pt x="277" y="536"/>
                    <a:pt x="313" y="563"/>
                    <a:pt x="348" y="598"/>
                  </a:cubicBezTo>
                  <a:cubicBezTo>
                    <a:pt x="366" y="634"/>
                    <a:pt x="375" y="670"/>
                    <a:pt x="375" y="714"/>
                  </a:cubicBezTo>
                  <a:cubicBezTo>
                    <a:pt x="384" y="741"/>
                    <a:pt x="402" y="759"/>
                    <a:pt x="429" y="768"/>
                  </a:cubicBezTo>
                  <a:cubicBezTo>
                    <a:pt x="452" y="766"/>
                    <a:pt x="475" y="765"/>
                    <a:pt x="498" y="765"/>
                  </a:cubicBezTo>
                  <a:cubicBezTo>
                    <a:pt x="573" y="765"/>
                    <a:pt x="646" y="776"/>
                    <a:pt x="714" y="804"/>
                  </a:cubicBezTo>
                  <a:cubicBezTo>
                    <a:pt x="812" y="821"/>
                    <a:pt x="884" y="911"/>
                    <a:pt x="884" y="1009"/>
                  </a:cubicBezTo>
                  <a:cubicBezTo>
                    <a:pt x="884" y="1036"/>
                    <a:pt x="901" y="1053"/>
                    <a:pt x="928" y="1071"/>
                  </a:cubicBezTo>
                  <a:cubicBezTo>
                    <a:pt x="991" y="1089"/>
                    <a:pt x="1062" y="1107"/>
                    <a:pt x="1124" y="1107"/>
                  </a:cubicBezTo>
                  <a:cubicBezTo>
                    <a:pt x="1196" y="1107"/>
                    <a:pt x="1258" y="1053"/>
                    <a:pt x="1276" y="982"/>
                  </a:cubicBezTo>
                  <a:cubicBezTo>
                    <a:pt x="1294" y="929"/>
                    <a:pt x="1267" y="875"/>
                    <a:pt x="1214" y="848"/>
                  </a:cubicBezTo>
                  <a:cubicBezTo>
                    <a:pt x="1151" y="813"/>
                    <a:pt x="1133" y="723"/>
                    <a:pt x="1187" y="670"/>
                  </a:cubicBezTo>
                  <a:cubicBezTo>
                    <a:pt x="1214" y="616"/>
                    <a:pt x="1196" y="554"/>
                    <a:pt x="1142" y="527"/>
                  </a:cubicBezTo>
                  <a:cubicBezTo>
                    <a:pt x="1133" y="518"/>
                    <a:pt x="1107" y="518"/>
                    <a:pt x="1107" y="509"/>
                  </a:cubicBezTo>
                  <a:cubicBezTo>
                    <a:pt x="1098" y="482"/>
                    <a:pt x="1098" y="456"/>
                    <a:pt x="1098" y="438"/>
                  </a:cubicBezTo>
                  <a:cubicBezTo>
                    <a:pt x="1098" y="429"/>
                    <a:pt x="1115" y="420"/>
                    <a:pt x="1124" y="420"/>
                  </a:cubicBezTo>
                  <a:cubicBezTo>
                    <a:pt x="1158" y="429"/>
                    <a:pt x="1194" y="434"/>
                    <a:pt x="1229" y="434"/>
                  </a:cubicBezTo>
                  <a:cubicBezTo>
                    <a:pt x="1332" y="434"/>
                    <a:pt x="1435" y="395"/>
                    <a:pt x="1508" y="322"/>
                  </a:cubicBezTo>
                  <a:cubicBezTo>
                    <a:pt x="1535" y="286"/>
                    <a:pt x="1570" y="268"/>
                    <a:pt x="1615" y="268"/>
                  </a:cubicBezTo>
                  <a:cubicBezTo>
                    <a:pt x="1626" y="270"/>
                    <a:pt x="1637" y="271"/>
                    <a:pt x="1648" y="271"/>
                  </a:cubicBezTo>
                  <a:cubicBezTo>
                    <a:pt x="1755" y="271"/>
                    <a:pt x="1830" y="194"/>
                    <a:pt x="1927" y="161"/>
                  </a:cubicBezTo>
                  <a:cubicBezTo>
                    <a:pt x="1897" y="154"/>
                    <a:pt x="1859" y="133"/>
                    <a:pt x="1827" y="133"/>
                  </a:cubicBezTo>
                  <a:cubicBezTo>
                    <a:pt x="1821" y="133"/>
                    <a:pt x="1816" y="133"/>
                    <a:pt x="1811" y="135"/>
                  </a:cubicBezTo>
                  <a:cubicBezTo>
                    <a:pt x="1686" y="143"/>
                    <a:pt x="1570" y="161"/>
                    <a:pt x="1454" y="206"/>
                  </a:cubicBezTo>
                  <a:cubicBezTo>
                    <a:pt x="1401" y="224"/>
                    <a:pt x="1347" y="233"/>
                    <a:pt x="1294" y="233"/>
                  </a:cubicBezTo>
                  <a:cubicBezTo>
                    <a:pt x="1240" y="233"/>
                    <a:pt x="1187" y="224"/>
                    <a:pt x="1133" y="206"/>
                  </a:cubicBezTo>
                  <a:cubicBezTo>
                    <a:pt x="1026" y="152"/>
                    <a:pt x="901" y="117"/>
                    <a:pt x="785" y="81"/>
                  </a:cubicBezTo>
                  <a:cubicBezTo>
                    <a:pt x="678" y="28"/>
                    <a:pt x="553" y="1"/>
                    <a:pt x="429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4"/>
            <p:cNvSpPr/>
            <p:nvPr/>
          </p:nvSpPr>
          <p:spPr>
            <a:xfrm>
              <a:off x="6162050" y="5378650"/>
              <a:ext cx="33025" cy="48500"/>
            </a:xfrm>
            <a:custGeom>
              <a:avLst/>
              <a:gdLst/>
              <a:ahLst/>
              <a:cxnLst/>
              <a:rect l="l" t="t" r="r" b="b"/>
              <a:pathLst>
                <a:path w="1321" h="1940" extrusionOk="0">
                  <a:moveTo>
                    <a:pt x="796" y="1"/>
                  </a:moveTo>
                  <a:cubicBezTo>
                    <a:pt x="756" y="1"/>
                    <a:pt x="716" y="10"/>
                    <a:pt x="679" y="28"/>
                  </a:cubicBezTo>
                  <a:cubicBezTo>
                    <a:pt x="652" y="55"/>
                    <a:pt x="643" y="91"/>
                    <a:pt x="643" y="127"/>
                  </a:cubicBezTo>
                  <a:cubicBezTo>
                    <a:pt x="661" y="198"/>
                    <a:pt x="670" y="269"/>
                    <a:pt x="679" y="332"/>
                  </a:cubicBezTo>
                  <a:cubicBezTo>
                    <a:pt x="572" y="519"/>
                    <a:pt x="741" y="751"/>
                    <a:pt x="598" y="929"/>
                  </a:cubicBezTo>
                  <a:cubicBezTo>
                    <a:pt x="572" y="956"/>
                    <a:pt x="545" y="983"/>
                    <a:pt x="527" y="1019"/>
                  </a:cubicBezTo>
                  <a:cubicBezTo>
                    <a:pt x="509" y="1045"/>
                    <a:pt x="491" y="1081"/>
                    <a:pt x="482" y="1117"/>
                  </a:cubicBezTo>
                  <a:cubicBezTo>
                    <a:pt x="473" y="1224"/>
                    <a:pt x="411" y="1322"/>
                    <a:pt x="313" y="1375"/>
                  </a:cubicBezTo>
                  <a:cubicBezTo>
                    <a:pt x="197" y="1465"/>
                    <a:pt x="1" y="1483"/>
                    <a:pt x="18" y="1679"/>
                  </a:cubicBezTo>
                  <a:cubicBezTo>
                    <a:pt x="36" y="1866"/>
                    <a:pt x="259" y="1866"/>
                    <a:pt x="393" y="1937"/>
                  </a:cubicBezTo>
                  <a:cubicBezTo>
                    <a:pt x="403" y="1939"/>
                    <a:pt x="411" y="1940"/>
                    <a:pt x="420" y="1940"/>
                  </a:cubicBezTo>
                  <a:cubicBezTo>
                    <a:pt x="505" y="1940"/>
                    <a:pt x="530" y="1861"/>
                    <a:pt x="563" y="1804"/>
                  </a:cubicBezTo>
                  <a:cubicBezTo>
                    <a:pt x="670" y="1714"/>
                    <a:pt x="759" y="1616"/>
                    <a:pt x="839" y="1509"/>
                  </a:cubicBezTo>
                  <a:cubicBezTo>
                    <a:pt x="902" y="1420"/>
                    <a:pt x="973" y="1331"/>
                    <a:pt x="1044" y="1259"/>
                  </a:cubicBezTo>
                  <a:cubicBezTo>
                    <a:pt x="1178" y="1099"/>
                    <a:pt x="1267" y="912"/>
                    <a:pt x="1303" y="715"/>
                  </a:cubicBezTo>
                  <a:cubicBezTo>
                    <a:pt x="1321" y="635"/>
                    <a:pt x="1294" y="546"/>
                    <a:pt x="1241" y="492"/>
                  </a:cubicBezTo>
                  <a:cubicBezTo>
                    <a:pt x="1214" y="448"/>
                    <a:pt x="1169" y="412"/>
                    <a:pt x="1125" y="376"/>
                  </a:cubicBezTo>
                  <a:cubicBezTo>
                    <a:pt x="1080" y="341"/>
                    <a:pt x="1053" y="296"/>
                    <a:pt x="1044" y="242"/>
                  </a:cubicBezTo>
                  <a:cubicBezTo>
                    <a:pt x="1071" y="153"/>
                    <a:pt x="1009" y="100"/>
                    <a:pt x="946" y="55"/>
                  </a:cubicBezTo>
                  <a:cubicBezTo>
                    <a:pt x="905" y="19"/>
                    <a:pt x="851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4"/>
            <p:cNvSpPr/>
            <p:nvPr/>
          </p:nvSpPr>
          <p:spPr>
            <a:xfrm>
              <a:off x="5819050" y="5491725"/>
              <a:ext cx="47975" cy="30825"/>
            </a:xfrm>
            <a:custGeom>
              <a:avLst/>
              <a:gdLst/>
              <a:ahLst/>
              <a:cxnLst/>
              <a:rect l="l" t="t" r="r" b="b"/>
              <a:pathLst>
                <a:path w="1919" h="1233" extrusionOk="0">
                  <a:moveTo>
                    <a:pt x="1314" y="717"/>
                  </a:moveTo>
                  <a:cubicBezTo>
                    <a:pt x="1303" y="720"/>
                    <a:pt x="1303" y="729"/>
                    <a:pt x="1303" y="742"/>
                  </a:cubicBezTo>
                  <a:cubicBezTo>
                    <a:pt x="1309" y="755"/>
                    <a:pt x="1310" y="760"/>
                    <a:pt x="1308" y="760"/>
                  </a:cubicBezTo>
                  <a:cubicBezTo>
                    <a:pt x="1303" y="760"/>
                    <a:pt x="1282" y="725"/>
                    <a:pt x="1314" y="717"/>
                  </a:cubicBezTo>
                  <a:close/>
                  <a:moveTo>
                    <a:pt x="1515" y="1"/>
                  </a:moveTo>
                  <a:cubicBezTo>
                    <a:pt x="1326" y="1"/>
                    <a:pt x="1163" y="68"/>
                    <a:pt x="1079" y="260"/>
                  </a:cubicBezTo>
                  <a:cubicBezTo>
                    <a:pt x="1020" y="396"/>
                    <a:pt x="887" y="484"/>
                    <a:pt x="743" y="484"/>
                  </a:cubicBezTo>
                  <a:cubicBezTo>
                    <a:pt x="737" y="484"/>
                    <a:pt x="730" y="484"/>
                    <a:pt x="723" y="483"/>
                  </a:cubicBezTo>
                  <a:lnTo>
                    <a:pt x="642" y="483"/>
                  </a:lnTo>
                  <a:cubicBezTo>
                    <a:pt x="623" y="482"/>
                    <a:pt x="603" y="482"/>
                    <a:pt x="583" y="482"/>
                  </a:cubicBezTo>
                  <a:cubicBezTo>
                    <a:pt x="407" y="482"/>
                    <a:pt x="232" y="518"/>
                    <a:pt x="71" y="590"/>
                  </a:cubicBezTo>
                  <a:cubicBezTo>
                    <a:pt x="45" y="599"/>
                    <a:pt x="18" y="644"/>
                    <a:pt x="0" y="680"/>
                  </a:cubicBezTo>
                  <a:cubicBezTo>
                    <a:pt x="268" y="840"/>
                    <a:pt x="625" y="760"/>
                    <a:pt x="874" y="974"/>
                  </a:cubicBezTo>
                  <a:cubicBezTo>
                    <a:pt x="1035" y="1081"/>
                    <a:pt x="1213" y="1161"/>
                    <a:pt x="1401" y="1206"/>
                  </a:cubicBezTo>
                  <a:cubicBezTo>
                    <a:pt x="1468" y="1223"/>
                    <a:pt x="1527" y="1232"/>
                    <a:pt x="1578" y="1232"/>
                  </a:cubicBezTo>
                  <a:cubicBezTo>
                    <a:pt x="1765" y="1232"/>
                    <a:pt x="1855" y="1113"/>
                    <a:pt x="1918" y="840"/>
                  </a:cubicBezTo>
                  <a:cubicBezTo>
                    <a:pt x="1799" y="727"/>
                    <a:pt x="1658" y="716"/>
                    <a:pt x="1514" y="716"/>
                  </a:cubicBezTo>
                  <a:cubicBezTo>
                    <a:pt x="1476" y="716"/>
                    <a:pt x="1438" y="717"/>
                    <a:pt x="1401" y="717"/>
                  </a:cubicBezTo>
                  <a:cubicBezTo>
                    <a:pt x="1377" y="717"/>
                    <a:pt x="1353" y="716"/>
                    <a:pt x="1329" y="715"/>
                  </a:cubicBezTo>
                  <a:cubicBezTo>
                    <a:pt x="1353" y="692"/>
                    <a:pt x="1385" y="686"/>
                    <a:pt x="1421" y="686"/>
                  </a:cubicBezTo>
                  <a:cubicBezTo>
                    <a:pt x="1454" y="686"/>
                    <a:pt x="1489" y="691"/>
                    <a:pt x="1522" y="691"/>
                  </a:cubicBezTo>
                  <a:cubicBezTo>
                    <a:pt x="1592" y="691"/>
                    <a:pt x="1655" y="671"/>
                    <a:pt x="1668" y="546"/>
                  </a:cubicBezTo>
                  <a:cubicBezTo>
                    <a:pt x="1642" y="519"/>
                    <a:pt x="1606" y="474"/>
                    <a:pt x="1588" y="448"/>
                  </a:cubicBezTo>
                  <a:cubicBezTo>
                    <a:pt x="1579" y="430"/>
                    <a:pt x="1561" y="394"/>
                    <a:pt x="1570" y="376"/>
                  </a:cubicBezTo>
                  <a:cubicBezTo>
                    <a:pt x="1633" y="305"/>
                    <a:pt x="1624" y="189"/>
                    <a:pt x="1543" y="135"/>
                  </a:cubicBezTo>
                  <a:cubicBezTo>
                    <a:pt x="1534" y="126"/>
                    <a:pt x="1543" y="82"/>
                    <a:pt x="1561" y="64"/>
                  </a:cubicBezTo>
                  <a:cubicBezTo>
                    <a:pt x="1588" y="55"/>
                    <a:pt x="1606" y="37"/>
                    <a:pt x="1633" y="37"/>
                  </a:cubicBezTo>
                  <a:cubicBezTo>
                    <a:pt x="1615" y="19"/>
                    <a:pt x="1588" y="10"/>
                    <a:pt x="1552" y="2"/>
                  </a:cubicBezTo>
                  <a:cubicBezTo>
                    <a:pt x="1540" y="1"/>
                    <a:pt x="1528" y="1"/>
                    <a:pt x="1515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4"/>
            <p:cNvSpPr/>
            <p:nvPr/>
          </p:nvSpPr>
          <p:spPr>
            <a:xfrm>
              <a:off x="6106750" y="5442425"/>
              <a:ext cx="49075" cy="33325"/>
            </a:xfrm>
            <a:custGeom>
              <a:avLst/>
              <a:gdLst/>
              <a:ahLst/>
              <a:cxnLst/>
              <a:rect l="l" t="t" r="r" b="b"/>
              <a:pathLst>
                <a:path w="1963" h="1333" extrusionOk="0">
                  <a:moveTo>
                    <a:pt x="1802" y="0"/>
                  </a:moveTo>
                  <a:cubicBezTo>
                    <a:pt x="1468" y="0"/>
                    <a:pt x="1148" y="127"/>
                    <a:pt x="821" y="127"/>
                  </a:cubicBezTo>
                  <a:cubicBezTo>
                    <a:pt x="732" y="163"/>
                    <a:pt x="616" y="189"/>
                    <a:pt x="625" y="305"/>
                  </a:cubicBezTo>
                  <a:cubicBezTo>
                    <a:pt x="678" y="635"/>
                    <a:pt x="527" y="814"/>
                    <a:pt x="196" y="858"/>
                  </a:cubicBezTo>
                  <a:cubicBezTo>
                    <a:pt x="107" y="876"/>
                    <a:pt x="36" y="921"/>
                    <a:pt x="0" y="1001"/>
                  </a:cubicBezTo>
                  <a:cubicBezTo>
                    <a:pt x="0" y="1037"/>
                    <a:pt x="18" y="1073"/>
                    <a:pt x="54" y="1099"/>
                  </a:cubicBezTo>
                  <a:cubicBezTo>
                    <a:pt x="72" y="1111"/>
                    <a:pt x="90" y="1115"/>
                    <a:pt x="108" y="1115"/>
                  </a:cubicBezTo>
                  <a:cubicBezTo>
                    <a:pt x="172" y="1115"/>
                    <a:pt x="235" y="1060"/>
                    <a:pt x="295" y="1060"/>
                  </a:cubicBezTo>
                  <a:cubicBezTo>
                    <a:pt x="298" y="1060"/>
                    <a:pt x="302" y="1060"/>
                    <a:pt x="306" y="1061"/>
                  </a:cubicBezTo>
                  <a:lnTo>
                    <a:pt x="306" y="1061"/>
                  </a:lnTo>
                  <a:cubicBezTo>
                    <a:pt x="298" y="1063"/>
                    <a:pt x="288" y="1067"/>
                    <a:pt x="277" y="1073"/>
                  </a:cubicBezTo>
                  <a:cubicBezTo>
                    <a:pt x="214" y="1090"/>
                    <a:pt x="196" y="1180"/>
                    <a:pt x="250" y="1233"/>
                  </a:cubicBezTo>
                  <a:cubicBezTo>
                    <a:pt x="389" y="1312"/>
                    <a:pt x="536" y="1333"/>
                    <a:pt x="686" y="1333"/>
                  </a:cubicBezTo>
                  <a:cubicBezTo>
                    <a:pt x="757" y="1333"/>
                    <a:pt x="829" y="1328"/>
                    <a:pt x="901" y="1322"/>
                  </a:cubicBezTo>
                  <a:cubicBezTo>
                    <a:pt x="1062" y="1296"/>
                    <a:pt x="1222" y="1269"/>
                    <a:pt x="1329" y="1117"/>
                  </a:cubicBezTo>
                  <a:lnTo>
                    <a:pt x="1303" y="983"/>
                  </a:lnTo>
                  <a:cubicBezTo>
                    <a:pt x="1445" y="858"/>
                    <a:pt x="1196" y="671"/>
                    <a:pt x="1347" y="591"/>
                  </a:cubicBezTo>
                  <a:cubicBezTo>
                    <a:pt x="1544" y="493"/>
                    <a:pt x="1668" y="305"/>
                    <a:pt x="1874" y="234"/>
                  </a:cubicBezTo>
                  <a:cubicBezTo>
                    <a:pt x="1927" y="198"/>
                    <a:pt x="1963" y="145"/>
                    <a:pt x="1963" y="73"/>
                  </a:cubicBezTo>
                  <a:cubicBezTo>
                    <a:pt x="1945" y="38"/>
                    <a:pt x="1909" y="11"/>
                    <a:pt x="1865" y="2"/>
                  </a:cubicBezTo>
                  <a:cubicBezTo>
                    <a:pt x="1844" y="1"/>
                    <a:pt x="1823" y="0"/>
                    <a:pt x="1802" y="0"/>
                  </a:cubicBezTo>
                  <a:close/>
                </a:path>
              </a:pathLst>
            </a:custGeom>
            <a:solidFill>
              <a:srgbClr val="80B8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4"/>
            <p:cNvSpPr/>
            <p:nvPr/>
          </p:nvSpPr>
          <p:spPr>
            <a:xfrm>
              <a:off x="6064825" y="5387150"/>
              <a:ext cx="35475" cy="33025"/>
            </a:xfrm>
            <a:custGeom>
              <a:avLst/>
              <a:gdLst/>
              <a:ahLst/>
              <a:cxnLst/>
              <a:rect l="l" t="t" r="r" b="b"/>
              <a:pathLst>
                <a:path w="1419" h="1321" extrusionOk="0">
                  <a:moveTo>
                    <a:pt x="972" y="10"/>
                  </a:moveTo>
                  <a:cubicBezTo>
                    <a:pt x="910" y="18"/>
                    <a:pt x="848" y="54"/>
                    <a:pt x="803" y="90"/>
                  </a:cubicBezTo>
                  <a:cubicBezTo>
                    <a:pt x="794" y="134"/>
                    <a:pt x="767" y="161"/>
                    <a:pt x="732" y="188"/>
                  </a:cubicBezTo>
                  <a:cubicBezTo>
                    <a:pt x="705" y="215"/>
                    <a:pt x="669" y="241"/>
                    <a:pt x="642" y="268"/>
                  </a:cubicBezTo>
                  <a:cubicBezTo>
                    <a:pt x="612" y="284"/>
                    <a:pt x="567" y="306"/>
                    <a:pt x="539" y="306"/>
                  </a:cubicBezTo>
                  <a:cubicBezTo>
                    <a:pt x="534" y="306"/>
                    <a:pt x="530" y="305"/>
                    <a:pt x="526" y="304"/>
                  </a:cubicBezTo>
                  <a:cubicBezTo>
                    <a:pt x="488" y="290"/>
                    <a:pt x="455" y="284"/>
                    <a:pt x="424" y="284"/>
                  </a:cubicBezTo>
                  <a:cubicBezTo>
                    <a:pt x="318" y="284"/>
                    <a:pt x="252" y="361"/>
                    <a:pt x="196" y="465"/>
                  </a:cubicBezTo>
                  <a:cubicBezTo>
                    <a:pt x="62" y="661"/>
                    <a:pt x="0" y="893"/>
                    <a:pt x="9" y="1125"/>
                  </a:cubicBezTo>
                  <a:cubicBezTo>
                    <a:pt x="80" y="1098"/>
                    <a:pt x="161" y="1080"/>
                    <a:pt x="232" y="1053"/>
                  </a:cubicBezTo>
                  <a:cubicBezTo>
                    <a:pt x="261" y="1039"/>
                    <a:pt x="291" y="1032"/>
                    <a:pt x="320" y="1032"/>
                  </a:cubicBezTo>
                  <a:cubicBezTo>
                    <a:pt x="413" y="1032"/>
                    <a:pt x="493" y="1103"/>
                    <a:pt x="500" y="1205"/>
                  </a:cubicBezTo>
                  <a:cubicBezTo>
                    <a:pt x="526" y="1321"/>
                    <a:pt x="526" y="1321"/>
                    <a:pt x="660" y="1321"/>
                  </a:cubicBezTo>
                  <a:cubicBezTo>
                    <a:pt x="874" y="1134"/>
                    <a:pt x="785" y="777"/>
                    <a:pt x="1079" y="643"/>
                  </a:cubicBezTo>
                  <a:cubicBezTo>
                    <a:pt x="1178" y="554"/>
                    <a:pt x="1418" y="411"/>
                    <a:pt x="1267" y="349"/>
                  </a:cubicBezTo>
                  <a:cubicBezTo>
                    <a:pt x="972" y="224"/>
                    <a:pt x="1356" y="215"/>
                    <a:pt x="1267" y="161"/>
                  </a:cubicBezTo>
                  <a:cubicBezTo>
                    <a:pt x="1231" y="1"/>
                    <a:pt x="1088" y="27"/>
                    <a:pt x="972" y="1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4"/>
            <p:cNvSpPr/>
            <p:nvPr/>
          </p:nvSpPr>
          <p:spPr>
            <a:xfrm>
              <a:off x="6084675" y="5360675"/>
              <a:ext cx="38825" cy="28500"/>
            </a:xfrm>
            <a:custGeom>
              <a:avLst/>
              <a:gdLst/>
              <a:ahLst/>
              <a:cxnLst/>
              <a:rect l="l" t="t" r="r" b="b"/>
              <a:pathLst>
                <a:path w="1553" h="1140" extrusionOk="0">
                  <a:moveTo>
                    <a:pt x="1060" y="0"/>
                  </a:moveTo>
                  <a:cubicBezTo>
                    <a:pt x="1008" y="0"/>
                    <a:pt x="959" y="18"/>
                    <a:pt x="919" y="52"/>
                  </a:cubicBezTo>
                  <a:cubicBezTo>
                    <a:pt x="839" y="96"/>
                    <a:pt x="758" y="150"/>
                    <a:pt x="687" y="221"/>
                  </a:cubicBezTo>
                  <a:cubicBezTo>
                    <a:pt x="464" y="498"/>
                    <a:pt x="232" y="774"/>
                    <a:pt x="36" y="1069"/>
                  </a:cubicBezTo>
                  <a:cubicBezTo>
                    <a:pt x="18" y="1086"/>
                    <a:pt x="9" y="1113"/>
                    <a:pt x="0" y="1140"/>
                  </a:cubicBezTo>
                  <a:lnTo>
                    <a:pt x="170" y="1113"/>
                  </a:lnTo>
                  <a:cubicBezTo>
                    <a:pt x="192" y="1115"/>
                    <a:pt x="214" y="1116"/>
                    <a:pt x="236" y="1116"/>
                  </a:cubicBezTo>
                  <a:cubicBezTo>
                    <a:pt x="601" y="1116"/>
                    <a:pt x="858" y="847"/>
                    <a:pt x="1178" y="730"/>
                  </a:cubicBezTo>
                  <a:cubicBezTo>
                    <a:pt x="1294" y="676"/>
                    <a:pt x="1401" y="587"/>
                    <a:pt x="1472" y="480"/>
                  </a:cubicBezTo>
                  <a:cubicBezTo>
                    <a:pt x="1499" y="426"/>
                    <a:pt x="1526" y="382"/>
                    <a:pt x="1543" y="328"/>
                  </a:cubicBezTo>
                  <a:cubicBezTo>
                    <a:pt x="1552" y="292"/>
                    <a:pt x="1552" y="257"/>
                    <a:pt x="1552" y="221"/>
                  </a:cubicBezTo>
                  <a:cubicBezTo>
                    <a:pt x="1534" y="185"/>
                    <a:pt x="1517" y="159"/>
                    <a:pt x="1481" y="141"/>
                  </a:cubicBezTo>
                  <a:cubicBezTo>
                    <a:pt x="1449" y="157"/>
                    <a:pt x="1411" y="185"/>
                    <a:pt x="1376" y="185"/>
                  </a:cubicBezTo>
                  <a:cubicBezTo>
                    <a:pt x="1352" y="185"/>
                    <a:pt x="1330" y="172"/>
                    <a:pt x="1311" y="132"/>
                  </a:cubicBezTo>
                  <a:cubicBezTo>
                    <a:pt x="1267" y="60"/>
                    <a:pt x="1195" y="7"/>
                    <a:pt x="1115" y="7"/>
                  </a:cubicBezTo>
                  <a:cubicBezTo>
                    <a:pt x="1097" y="2"/>
                    <a:pt x="1078" y="0"/>
                    <a:pt x="1060" y="0"/>
                  </a:cubicBezTo>
                  <a:close/>
                </a:path>
              </a:pathLst>
            </a:custGeom>
            <a:solidFill>
              <a:srgbClr val="D5E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4"/>
            <p:cNvSpPr/>
            <p:nvPr/>
          </p:nvSpPr>
          <p:spPr>
            <a:xfrm>
              <a:off x="6131950" y="5440900"/>
              <a:ext cx="45525" cy="26125"/>
            </a:xfrm>
            <a:custGeom>
              <a:avLst/>
              <a:gdLst/>
              <a:ahLst/>
              <a:cxnLst/>
              <a:rect l="l" t="t" r="r" b="b"/>
              <a:pathLst>
                <a:path w="1821" h="1045" extrusionOk="0">
                  <a:moveTo>
                    <a:pt x="1616" y="1"/>
                  </a:moveTo>
                  <a:cubicBezTo>
                    <a:pt x="1542" y="1"/>
                    <a:pt x="1468" y="27"/>
                    <a:pt x="1392" y="63"/>
                  </a:cubicBezTo>
                  <a:cubicBezTo>
                    <a:pt x="1232" y="139"/>
                    <a:pt x="1058" y="222"/>
                    <a:pt x="872" y="222"/>
                  </a:cubicBezTo>
                  <a:cubicBezTo>
                    <a:pt x="840" y="222"/>
                    <a:pt x="809" y="220"/>
                    <a:pt x="776" y="215"/>
                  </a:cubicBezTo>
                  <a:cubicBezTo>
                    <a:pt x="714" y="259"/>
                    <a:pt x="660" y="331"/>
                    <a:pt x="562" y="331"/>
                  </a:cubicBezTo>
                  <a:cubicBezTo>
                    <a:pt x="500" y="331"/>
                    <a:pt x="482" y="375"/>
                    <a:pt x="482" y="438"/>
                  </a:cubicBezTo>
                  <a:cubicBezTo>
                    <a:pt x="474" y="495"/>
                    <a:pt x="443" y="537"/>
                    <a:pt x="390" y="537"/>
                  </a:cubicBezTo>
                  <a:cubicBezTo>
                    <a:pt x="385" y="537"/>
                    <a:pt x="380" y="537"/>
                    <a:pt x="375" y="536"/>
                  </a:cubicBezTo>
                  <a:cubicBezTo>
                    <a:pt x="358" y="533"/>
                    <a:pt x="341" y="532"/>
                    <a:pt x="326" y="532"/>
                  </a:cubicBezTo>
                  <a:cubicBezTo>
                    <a:pt x="195" y="532"/>
                    <a:pt x="114" y="624"/>
                    <a:pt x="18" y="688"/>
                  </a:cubicBezTo>
                  <a:cubicBezTo>
                    <a:pt x="9" y="696"/>
                    <a:pt x="0" y="714"/>
                    <a:pt x="9" y="723"/>
                  </a:cubicBezTo>
                  <a:cubicBezTo>
                    <a:pt x="18" y="750"/>
                    <a:pt x="27" y="786"/>
                    <a:pt x="45" y="786"/>
                  </a:cubicBezTo>
                  <a:cubicBezTo>
                    <a:pt x="89" y="795"/>
                    <a:pt x="125" y="795"/>
                    <a:pt x="170" y="795"/>
                  </a:cubicBezTo>
                  <a:cubicBezTo>
                    <a:pt x="250" y="795"/>
                    <a:pt x="259" y="803"/>
                    <a:pt x="268" y="884"/>
                  </a:cubicBezTo>
                  <a:lnTo>
                    <a:pt x="295" y="1044"/>
                  </a:lnTo>
                  <a:cubicBezTo>
                    <a:pt x="402" y="964"/>
                    <a:pt x="527" y="893"/>
                    <a:pt x="652" y="839"/>
                  </a:cubicBezTo>
                  <a:cubicBezTo>
                    <a:pt x="973" y="696"/>
                    <a:pt x="1285" y="536"/>
                    <a:pt x="1588" y="349"/>
                  </a:cubicBezTo>
                  <a:cubicBezTo>
                    <a:pt x="1677" y="304"/>
                    <a:pt x="1749" y="241"/>
                    <a:pt x="1802" y="170"/>
                  </a:cubicBezTo>
                  <a:cubicBezTo>
                    <a:pt x="1820" y="125"/>
                    <a:pt x="1811" y="81"/>
                    <a:pt x="1784" y="54"/>
                  </a:cubicBezTo>
                  <a:cubicBezTo>
                    <a:pt x="1727" y="16"/>
                    <a:pt x="1671" y="1"/>
                    <a:pt x="1616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4"/>
            <p:cNvSpPr/>
            <p:nvPr/>
          </p:nvSpPr>
          <p:spPr>
            <a:xfrm>
              <a:off x="6182575" y="5325925"/>
              <a:ext cx="17650" cy="58800"/>
            </a:xfrm>
            <a:custGeom>
              <a:avLst/>
              <a:gdLst/>
              <a:ahLst/>
              <a:cxnLst/>
              <a:rect l="l" t="t" r="r" b="b"/>
              <a:pathLst>
                <a:path w="706" h="2352" extrusionOk="0">
                  <a:moveTo>
                    <a:pt x="508" y="0"/>
                  </a:moveTo>
                  <a:cubicBezTo>
                    <a:pt x="490" y="0"/>
                    <a:pt x="472" y="5"/>
                    <a:pt x="455" y="14"/>
                  </a:cubicBezTo>
                  <a:cubicBezTo>
                    <a:pt x="295" y="112"/>
                    <a:pt x="107" y="184"/>
                    <a:pt x="0" y="344"/>
                  </a:cubicBezTo>
                  <a:lnTo>
                    <a:pt x="107" y="335"/>
                  </a:lnTo>
                  <a:cubicBezTo>
                    <a:pt x="375" y="442"/>
                    <a:pt x="420" y="648"/>
                    <a:pt x="366" y="915"/>
                  </a:cubicBezTo>
                  <a:cubicBezTo>
                    <a:pt x="322" y="1111"/>
                    <a:pt x="259" y="1317"/>
                    <a:pt x="179" y="1504"/>
                  </a:cubicBezTo>
                  <a:cubicBezTo>
                    <a:pt x="152" y="1566"/>
                    <a:pt x="125" y="1638"/>
                    <a:pt x="116" y="1709"/>
                  </a:cubicBezTo>
                  <a:cubicBezTo>
                    <a:pt x="107" y="1772"/>
                    <a:pt x="98" y="1834"/>
                    <a:pt x="81" y="1897"/>
                  </a:cubicBezTo>
                  <a:cubicBezTo>
                    <a:pt x="72" y="1932"/>
                    <a:pt x="63" y="1959"/>
                    <a:pt x="54" y="1986"/>
                  </a:cubicBezTo>
                  <a:cubicBezTo>
                    <a:pt x="9" y="2066"/>
                    <a:pt x="36" y="2155"/>
                    <a:pt x="107" y="2209"/>
                  </a:cubicBezTo>
                  <a:lnTo>
                    <a:pt x="223" y="2351"/>
                  </a:lnTo>
                  <a:cubicBezTo>
                    <a:pt x="250" y="2298"/>
                    <a:pt x="268" y="2253"/>
                    <a:pt x="286" y="2200"/>
                  </a:cubicBezTo>
                  <a:cubicBezTo>
                    <a:pt x="322" y="2084"/>
                    <a:pt x="339" y="1950"/>
                    <a:pt x="384" y="1843"/>
                  </a:cubicBezTo>
                  <a:cubicBezTo>
                    <a:pt x="518" y="1450"/>
                    <a:pt x="616" y="1049"/>
                    <a:pt x="669" y="648"/>
                  </a:cubicBezTo>
                  <a:cubicBezTo>
                    <a:pt x="705" y="460"/>
                    <a:pt x="687" y="264"/>
                    <a:pt x="616" y="86"/>
                  </a:cubicBezTo>
                  <a:cubicBezTo>
                    <a:pt x="603" y="33"/>
                    <a:pt x="556" y="0"/>
                    <a:pt x="508" y="0"/>
                  </a:cubicBezTo>
                  <a:close/>
                </a:path>
              </a:pathLst>
            </a:custGeom>
            <a:solidFill>
              <a:srgbClr val="D1E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4"/>
            <p:cNvSpPr/>
            <p:nvPr/>
          </p:nvSpPr>
          <p:spPr>
            <a:xfrm>
              <a:off x="5938800" y="5561550"/>
              <a:ext cx="39050" cy="17750"/>
            </a:xfrm>
            <a:custGeom>
              <a:avLst/>
              <a:gdLst/>
              <a:ahLst/>
              <a:cxnLst/>
              <a:rect l="l" t="t" r="r" b="b"/>
              <a:pathLst>
                <a:path w="1562" h="710" extrusionOk="0">
                  <a:moveTo>
                    <a:pt x="1138" y="1"/>
                  </a:moveTo>
                  <a:cubicBezTo>
                    <a:pt x="1107" y="1"/>
                    <a:pt x="1076" y="4"/>
                    <a:pt x="1044" y="10"/>
                  </a:cubicBezTo>
                  <a:cubicBezTo>
                    <a:pt x="920" y="10"/>
                    <a:pt x="804" y="63"/>
                    <a:pt x="679" y="63"/>
                  </a:cubicBezTo>
                  <a:cubicBezTo>
                    <a:pt x="572" y="81"/>
                    <a:pt x="482" y="153"/>
                    <a:pt x="429" y="251"/>
                  </a:cubicBezTo>
                  <a:lnTo>
                    <a:pt x="117" y="331"/>
                  </a:lnTo>
                  <a:cubicBezTo>
                    <a:pt x="90" y="340"/>
                    <a:pt x="90" y="376"/>
                    <a:pt x="117" y="429"/>
                  </a:cubicBezTo>
                  <a:cubicBezTo>
                    <a:pt x="126" y="438"/>
                    <a:pt x="134" y="447"/>
                    <a:pt x="143" y="456"/>
                  </a:cubicBezTo>
                  <a:cubicBezTo>
                    <a:pt x="188" y="527"/>
                    <a:pt x="179" y="545"/>
                    <a:pt x="108" y="572"/>
                  </a:cubicBezTo>
                  <a:cubicBezTo>
                    <a:pt x="72" y="581"/>
                    <a:pt x="36" y="590"/>
                    <a:pt x="1" y="607"/>
                  </a:cubicBezTo>
                  <a:cubicBezTo>
                    <a:pt x="27" y="625"/>
                    <a:pt x="54" y="652"/>
                    <a:pt x="90" y="670"/>
                  </a:cubicBezTo>
                  <a:cubicBezTo>
                    <a:pt x="157" y="696"/>
                    <a:pt x="228" y="710"/>
                    <a:pt x="298" y="710"/>
                  </a:cubicBezTo>
                  <a:cubicBezTo>
                    <a:pt x="348" y="710"/>
                    <a:pt x="398" y="703"/>
                    <a:pt x="447" y="688"/>
                  </a:cubicBezTo>
                  <a:cubicBezTo>
                    <a:pt x="714" y="625"/>
                    <a:pt x="982" y="545"/>
                    <a:pt x="1241" y="483"/>
                  </a:cubicBezTo>
                  <a:cubicBezTo>
                    <a:pt x="1357" y="376"/>
                    <a:pt x="1562" y="322"/>
                    <a:pt x="1437" y="99"/>
                  </a:cubicBezTo>
                  <a:cubicBezTo>
                    <a:pt x="1347" y="36"/>
                    <a:pt x="1245" y="1"/>
                    <a:pt x="1138" y="1"/>
                  </a:cubicBezTo>
                  <a:close/>
                </a:path>
              </a:pathLst>
            </a:custGeom>
            <a:solidFill>
              <a:srgbClr val="9BC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4"/>
            <p:cNvSpPr/>
            <p:nvPr/>
          </p:nvSpPr>
          <p:spPr>
            <a:xfrm>
              <a:off x="5975375" y="5547050"/>
              <a:ext cx="40400" cy="26200"/>
            </a:xfrm>
            <a:custGeom>
              <a:avLst/>
              <a:gdLst/>
              <a:ahLst/>
              <a:cxnLst/>
              <a:rect l="l" t="t" r="r" b="b"/>
              <a:pathLst>
                <a:path w="1616" h="1048" extrusionOk="0">
                  <a:moveTo>
                    <a:pt x="438" y="1"/>
                  </a:moveTo>
                  <a:cubicBezTo>
                    <a:pt x="268" y="37"/>
                    <a:pt x="161" y="162"/>
                    <a:pt x="45" y="278"/>
                  </a:cubicBezTo>
                  <a:cubicBezTo>
                    <a:pt x="19" y="304"/>
                    <a:pt x="1" y="340"/>
                    <a:pt x="1" y="385"/>
                  </a:cubicBezTo>
                  <a:cubicBezTo>
                    <a:pt x="1" y="438"/>
                    <a:pt x="10" y="501"/>
                    <a:pt x="27" y="554"/>
                  </a:cubicBezTo>
                  <a:cubicBezTo>
                    <a:pt x="81" y="661"/>
                    <a:pt x="36" y="813"/>
                    <a:pt x="170" y="884"/>
                  </a:cubicBezTo>
                  <a:lnTo>
                    <a:pt x="250" y="866"/>
                  </a:lnTo>
                  <a:cubicBezTo>
                    <a:pt x="292" y="819"/>
                    <a:pt x="350" y="791"/>
                    <a:pt x="410" y="791"/>
                  </a:cubicBezTo>
                  <a:cubicBezTo>
                    <a:pt x="440" y="791"/>
                    <a:pt x="471" y="798"/>
                    <a:pt x="500" y="813"/>
                  </a:cubicBezTo>
                  <a:cubicBezTo>
                    <a:pt x="608" y="960"/>
                    <a:pt x="780" y="1047"/>
                    <a:pt x="962" y="1047"/>
                  </a:cubicBezTo>
                  <a:cubicBezTo>
                    <a:pt x="1022" y="1047"/>
                    <a:pt x="1083" y="1038"/>
                    <a:pt x="1143" y="1018"/>
                  </a:cubicBezTo>
                  <a:cubicBezTo>
                    <a:pt x="1259" y="982"/>
                    <a:pt x="1375" y="947"/>
                    <a:pt x="1491" y="902"/>
                  </a:cubicBezTo>
                  <a:cubicBezTo>
                    <a:pt x="1535" y="884"/>
                    <a:pt x="1580" y="848"/>
                    <a:pt x="1615" y="813"/>
                  </a:cubicBezTo>
                  <a:cubicBezTo>
                    <a:pt x="1557" y="768"/>
                    <a:pt x="1495" y="754"/>
                    <a:pt x="1433" y="754"/>
                  </a:cubicBezTo>
                  <a:cubicBezTo>
                    <a:pt x="1334" y="754"/>
                    <a:pt x="1232" y="789"/>
                    <a:pt x="1134" y="795"/>
                  </a:cubicBezTo>
                  <a:cubicBezTo>
                    <a:pt x="893" y="715"/>
                    <a:pt x="670" y="563"/>
                    <a:pt x="384" y="536"/>
                  </a:cubicBezTo>
                  <a:cubicBezTo>
                    <a:pt x="563" y="501"/>
                    <a:pt x="697" y="456"/>
                    <a:pt x="759" y="295"/>
                  </a:cubicBezTo>
                  <a:cubicBezTo>
                    <a:pt x="777" y="72"/>
                    <a:pt x="634" y="10"/>
                    <a:pt x="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4"/>
            <p:cNvSpPr/>
            <p:nvPr/>
          </p:nvSpPr>
          <p:spPr>
            <a:xfrm>
              <a:off x="6124575" y="5340975"/>
              <a:ext cx="37725" cy="21000"/>
            </a:xfrm>
            <a:custGeom>
              <a:avLst/>
              <a:gdLst/>
              <a:ahLst/>
              <a:cxnLst/>
              <a:rect l="l" t="t" r="r" b="b"/>
              <a:pathLst>
                <a:path w="1509" h="840" extrusionOk="0">
                  <a:moveTo>
                    <a:pt x="928" y="1"/>
                  </a:moveTo>
                  <a:cubicBezTo>
                    <a:pt x="891" y="1"/>
                    <a:pt x="855" y="10"/>
                    <a:pt x="822" y="28"/>
                  </a:cubicBezTo>
                  <a:cubicBezTo>
                    <a:pt x="483" y="206"/>
                    <a:pt x="161" y="411"/>
                    <a:pt x="1" y="795"/>
                  </a:cubicBezTo>
                  <a:cubicBezTo>
                    <a:pt x="42" y="827"/>
                    <a:pt x="81" y="839"/>
                    <a:pt x="117" y="839"/>
                  </a:cubicBezTo>
                  <a:cubicBezTo>
                    <a:pt x="182" y="839"/>
                    <a:pt x="241" y="799"/>
                    <a:pt x="304" y="759"/>
                  </a:cubicBezTo>
                  <a:cubicBezTo>
                    <a:pt x="331" y="732"/>
                    <a:pt x="358" y="715"/>
                    <a:pt x="384" y="688"/>
                  </a:cubicBezTo>
                  <a:cubicBezTo>
                    <a:pt x="447" y="634"/>
                    <a:pt x="527" y="599"/>
                    <a:pt x="608" y="563"/>
                  </a:cubicBezTo>
                  <a:cubicBezTo>
                    <a:pt x="643" y="536"/>
                    <a:pt x="688" y="518"/>
                    <a:pt x="732" y="492"/>
                  </a:cubicBezTo>
                  <a:cubicBezTo>
                    <a:pt x="744" y="453"/>
                    <a:pt x="779" y="431"/>
                    <a:pt x="815" y="431"/>
                  </a:cubicBezTo>
                  <a:cubicBezTo>
                    <a:pt x="836" y="431"/>
                    <a:pt x="858" y="439"/>
                    <a:pt x="875" y="456"/>
                  </a:cubicBezTo>
                  <a:cubicBezTo>
                    <a:pt x="881" y="457"/>
                    <a:pt x="887" y="458"/>
                    <a:pt x="893" y="458"/>
                  </a:cubicBezTo>
                  <a:cubicBezTo>
                    <a:pt x="922" y="458"/>
                    <a:pt x="948" y="441"/>
                    <a:pt x="955" y="411"/>
                  </a:cubicBezTo>
                  <a:cubicBezTo>
                    <a:pt x="973" y="376"/>
                    <a:pt x="1018" y="358"/>
                    <a:pt x="1062" y="358"/>
                  </a:cubicBezTo>
                  <a:cubicBezTo>
                    <a:pt x="1081" y="359"/>
                    <a:pt x="1099" y="360"/>
                    <a:pt x="1118" y="360"/>
                  </a:cubicBezTo>
                  <a:cubicBezTo>
                    <a:pt x="1206" y="360"/>
                    <a:pt x="1295" y="343"/>
                    <a:pt x="1384" y="313"/>
                  </a:cubicBezTo>
                  <a:cubicBezTo>
                    <a:pt x="1437" y="295"/>
                    <a:pt x="1482" y="260"/>
                    <a:pt x="1509" y="206"/>
                  </a:cubicBezTo>
                  <a:lnTo>
                    <a:pt x="1509" y="206"/>
                  </a:lnTo>
                  <a:lnTo>
                    <a:pt x="1339" y="233"/>
                  </a:lnTo>
                  <a:cubicBezTo>
                    <a:pt x="1324" y="237"/>
                    <a:pt x="1309" y="238"/>
                    <a:pt x="1295" y="238"/>
                  </a:cubicBezTo>
                  <a:cubicBezTo>
                    <a:pt x="1239" y="238"/>
                    <a:pt x="1189" y="213"/>
                    <a:pt x="1161" y="170"/>
                  </a:cubicBezTo>
                  <a:cubicBezTo>
                    <a:pt x="1143" y="144"/>
                    <a:pt x="1134" y="117"/>
                    <a:pt x="1116" y="99"/>
                  </a:cubicBezTo>
                  <a:cubicBezTo>
                    <a:pt x="1069" y="34"/>
                    <a:pt x="998" y="1"/>
                    <a:pt x="928" y="1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4"/>
            <p:cNvSpPr/>
            <p:nvPr/>
          </p:nvSpPr>
          <p:spPr>
            <a:xfrm>
              <a:off x="6040725" y="5449375"/>
              <a:ext cx="25225" cy="20375"/>
            </a:xfrm>
            <a:custGeom>
              <a:avLst/>
              <a:gdLst/>
              <a:ahLst/>
              <a:cxnLst/>
              <a:rect l="l" t="t" r="r" b="b"/>
              <a:pathLst>
                <a:path w="1009" h="815" extrusionOk="0">
                  <a:moveTo>
                    <a:pt x="625" y="1"/>
                  </a:moveTo>
                  <a:cubicBezTo>
                    <a:pt x="554" y="143"/>
                    <a:pt x="447" y="259"/>
                    <a:pt x="304" y="331"/>
                  </a:cubicBezTo>
                  <a:cubicBezTo>
                    <a:pt x="268" y="349"/>
                    <a:pt x="241" y="384"/>
                    <a:pt x="224" y="420"/>
                  </a:cubicBezTo>
                  <a:cubicBezTo>
                    <a:pt x="204" y="464"/>
                    <a:pt x="173" y="476"/>
                    <a:pt x="139" y="476"/>
                  </a:cubicBezTo>
                  <a:cubicBezTo>
                    <a:pt x="112" y="476"/>
                    <a:pt x="82" y="468"/>
                    <a:pt x="54" y="464"/>
                  </a:cubicBezTo>
                  <a:cubicBezTo>
                    <a:pt x="1" y="536"/>
                    <a:pt x="1" y="625"/>
                    <a:pt x="45" y="696"/>
                  </a:cubicBezTo>
                  <a:cubicBezTo>
                    <a:pt x="63" y="732"/>
                    <a:pt x="90" y="759"/>
                    <a:pt x="125" y="777"/>
                  </a:cubicBezTo>
                  <a:cubicBezTo>
                    <a:pt x="170" y="799"/>
                    <a:pt x="214" y="815"/>
                    <a:pt x="263" y="815"/>
                  </a:cubicBezTo>
                  <a:cubicBezTo>
                    <a:pt x="273" y="815"/>
                    <a:pt x="284" y="814"/>
                    <a:pt x="295" y="812"/>
                  </a:cubicBezTo>
                  <a:cubicBezTo>
                    <a:pt x="393" y="795"/>
                    <a:pt x="473" y="741"/>
                    <a:pt x="563" y="723"/>
                  </a:cubicBezTo>
                  <a:cubicBezTo>
                    <a:pt x="750" y="688"/>
                    <a:pt x="937" y="679"/>
                    <a:pt x="1009" y="464"/>
                  </a:cubicBezTo>
                  <a:cubicBezTo>
                    <a:pt x="982" y="295"/>
                    <a:pt x="964" y="125"/>
                    <a:pt x="786" y="36"/>
                  </a:cubicBezTo>
                  <a:cubicBezTo>
                    <a:pt x="768" y="36"/>
                    <a:pt x="750" y="45"/>
                    <a:pt x="732" y="54"/>
                  </a:cubicBezTo>
                  <a:cubicBezTo>
                    <a:pt x="696" y="45"/>
                    <a:pt x="652" y="27"/>
                    <a:pt x="625" y="1"/>
                  </a:cubicBezTo>
                  <a:close/>
                </a:path>
              </a:pathLst>
            </a:custGeom>
            <a:solidFill>
              <a:srgbClr val="C3D9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4"/>
            <p:cNvSpPr/>
            <p:nvPr/>
          </p:nvSpPr>
          <p:spPr>
            <a:xfrm>
              <a:off x="6012400" y="5444250"/>
              <a:ext cx="15200" cy="28575"/>
            </a:xfrm>
            <a:custGeom>
              <a:avLst/>
              <a:gdLst/>
              <a:ahLst/>
              <a:cxnLst/>
              <a:rect l="l" t="t" r="r" b="b"/>
              <a:pathLst>
                <a:path w="608" h="1143" extrusionOk="0">
                  <a:moveTo>
                    <a:pt x="438" y="0"/>
                  </a:moveTo>
                  <a:cubicBezTo>
                    <a:pt x="366" y="0"/>
                    <a:pt x="295" y="9"/>
                    <a:pt x="268" y="90"/>
                  </a:cubicBezTo>
                  <a:cubicBezTo>
                    <a:pt x="233" y="215"/>
                    <a:pt x="179" y="348"/>
                    <a:pt x="117" y="464"/>
                  </a:cubicBezTo>
                  <a:cubicBezTo>
                    <a:pt x="36" y="607"/>
                    <a:pt x="1" y="777"/>
                    <a:pt x="27" y="946"/>
                  </a:cubicBezTo>
                  <a:lnTo>
                    <a:pt x="54" y="937"/>
                  </a:lnTo>
                  <a:lnTo>
                    <a:pt x="72" y="937"/>
                  </a:lnTo>
                  <a:cubicBezTo>
                    <a:pt x="154" y="990"/>
                    <a:pt x="174" y="1143"/>
                    <a:pt x="289" y="1143"/>
                  </a:cubicBezTo>
                  <a:cubicBezTo>
                    <a:pt x="311" y="1143"/>
                    <a:pt x="336" y="1137"/>
                    <a:pt x="366" y="1124"/>
                  </a:cubicBezTo>
                  <a:cubicBezTo>
                    <a:pt x="402" y="1044"/>
                    <a:pt x="429" y="955"/>
                    <a:pt x="447" y="866"/>
                  </a:cubicBezTo>
                  <a:cubicBezTo>
                    <a:pt x="500" y="652"/>
                    <a:pt x="607" y="438"/>
                    <a:pt x="545" y="206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4"/>
            <p:cNvSpPr/>
            <p:nvPr/>
          </p:nvSpPr>
          <p:spPr>
            <a:xfrm>
              <a:off x="5936350" y="5455575"/>
              <a:ext cx="19875" cy="19550"/>
            </a:xfrm>
            <a:custGeom>
              <a:avLst/>
              <a:gdLst/>
              <a:ahLst/>
              <a:cxnLst/>
              <a:rect l="l" t="t" r="r" b="b"/>
              <a:pathLst>
                <a:path w="795" h="782" extrusionOk="0">
                  <a:moveTo>
                    <a:pt x="502" y="0"/>
                  </a:moveTo>
                  <a:cubicBezTo>
                    <a:pt x="484" y="0"/>
                    <a:pt x="465" y="1"/>
                    <a:pt x="447" y="2"/>
                  </a:cubicBezTo>
                  <a:cubicBezTo>
                    <a:pt x="304" y="2"/>
                    <a:pt x="179" y="92"/>
                    <a:pt x="143" y="225"/>
                  </a:cubicBezTo>
                  <a:cubicBezTo>
                    <a:pt x="125" y="306"/>
                    <a:pt x="72" y="332"/>
                    <a:pt x="9" y="359"/>
                  </a:cubicBezTo>
                  <a:cubicBezTo>
                    <a:pt x="1" y="368"/>
                    <a:pt x="1" y="386"/>
                    <a:pt x="1" y="395"/>
                  </a:cubicBezTo>
                  <a:cubicBezTo>
                    <a:pt x="9" y="413"/>
                    <a:pt x="18" y="413"/>
                    <a:pt x="27" y="413"/>
                  </a:cubicBezTo>
                  <a:lnTo>
                    <a:pt x="179" y="395"/>
                  </a:lnTo>
                  <a:cubicBezTo>
                    <a:pt x="322" y="513"/>
                    <a:pt x="330" y="781"/>
                    <a:pt x="570" y="781"/>
                  </a:cubicBezTo>
                  <a:cubicBezTo>
                    <a:pt x="585" y="781"/>
                    <a:pt x="600" y="781"/>
                    <a:pt x="616" y="778"/>
                  </a:cubicBezTo>
                  <a:cubicBezTo>
                    <a:pt x="652" y="770"/>
                    <a:pt x="687" y="743"/>
                    <a:pt x="714" y="716"/>
                  </a:cubicBezTo>
                  <a:cubicBezTo>
                    <a:pt x="732" y="680"/>
                    <a:pt x="741" y="645"/>
                    <a:pt x="741" y="609"/>
                  </a:cubicBezTo>
                  <a:cubicBezTo>
                    <a:pt x="696" y="555"/>
                    <a:pt x="643" y="511"/>
                    <a:pt x="598" y="466"/>
                  </a:cubicBezTo>
                  <a:cubicBezTo>
                    <a:pt x="589" y="440"/>
                    <a:pt x="589" y="413"/>
                    <a:pt x="598" y="395"/>
                  </a:cubicBezTo>
                  <a:cubicBezTo>
                    <a:pt x="643" y="324"/>
                    <a:pt x="589" y="306"/>
                    <a:pt x="554" y="270"/>
                  </a:cubicBezTo>
                  <a:cubicBezTo>
                    <a:pt x="500" y="234"/>
                    <a:pt x="518" y="163"/>
                    <a:pt x="571" y="145"/>
                  </a:cubicBezTo>
                  <a:cubicBezTo>
                    <a:pt x="643" y="118"/>
                    <a:pt x="714" y="101"/>
                    <a:pt x="794" y="74"/>
                  </a:cubicBezTo>
                  <a:cubicBezTo>
                    <a:pt x="704" y="21"/>
                    <a:pt x="602" y="0"/>
                    <a:pt x="502" y="0"/>
                  </a:cubicBezTo>
                  <a:close/>
                </a:path>
              </a:pathLst>
            </a:custGeom>
            <a:solidFill>
              <a:srgbClr val="BAD3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4"/>
            <p:cNvSpPr/>
            <p:nvPr/>
          </p:nvSpPr>
          <p:spPr>
            <a:xfrm>
              <a:off x="6074400" y="5506200"/>
              <a:ext cx="32150" cy="17025"/>
            </a:xfrm>
            <a:custGeom>
              <a:avLst/>
              <a:gdLst/>
              <a:ahLst/>
              <a:cxnLst/>
              <a:rect l="l" t="t" r="r" b="b"/>
              <a:pathLst>
                <a:path w="1286" h="681" extrusionOk="0">
                  <a:moveTo>
                    <a:pt x="655" y="0"/>
                  </a:moveTo>
                  <a:cubicBezTo>
                    <a:pt x="630" y="0"/>
                    <a:pt x="617" y="40"/>
                    <a:pt x="589" y="127"/>
                  </a:cubicBezTo>
                  <a:cubicBezTo>
                    <a:pt x="572" y="163"/>
                    <a:pt x="554" y="190"/>
                    <a:pt x="500" y="190"/>
                  </a:cubicBezTo>
                  <a:cubicBezTo>
                    <a:pt x="411" y="181"/>
                    <a:pt x="313" y="172"/>
                    <a:pt x="224" y="172"/>
                  </a:cubicBezTo>
                  <a:cubicBezTo>
                    <a:pt x="152" y="172"/>
                    <a:pt x="81" y="181"/>
                    <a:pt x="18" y="190"/>
                  </a:cubicBezTo>
                  <a:cubicBezTo>
                    <a:pt x="1" y="225"/>
                    <a:pt x="1" y="270"/>
                    <a:pt x="27" y="306"/>
                  </a:cubicBezTo>
                  <a:cubicBezTo>
                    <a:pt x="108" y="367"/>
                    <a:pt x="206" y="399"/>
                    <a:pt x="304" y="399"/>
                  </a:cubicBezTo>
                  <a:cubicBezTo>
                    <a:pt x="391" y="399"/>
                    <a:pt x="478" y="374"/>
                    <a:pt x="554" y="324"/>
                  </a:cubicBezTo>
                  <a:cubicBezTo>
                    <a:pt x="579" y="317"/>
                    <a:pt x="604" y="313"/>
                    <a:pt x="628" y="313"/>
                  </a:cubicBezTo>
                  <a:cubicBezTo>
                    <a:pt x="700" y="313"/>
                    <a:pt x="766" y="342"/>
                    <a:pt x="812" y="395"/>
                  </a:cubicBezTo>
                  <a:cubicBezTo>
                    <a:pt x="928" y="529"/>
                    <a:pt x="1080" y="627"/>
                    <a:pt x="1250" y="680"/>
                  </a:cubicBezTo>
                  <a:cubicBezTo>
                    <a:pt x="1259" y="645"/>
                    <a:pt x="1276" y="618"/>
                    <a:pt x="1285" y="582"/>
                  </a:cubicBezTo>
                  <a:lnTo>
                    <a:pt x="1276" y="493"/>
                  </a:lnTo>
                  <a:cubicBezTo>
                    <a:pt x="1214" y="457"/>
                    <a:pt x="1223" y="386"/>
                    <a:pt x="1160" y="359"/>
                  </a:cubicBezTo>
                  <a:cubicBezTo>
                    <a:pt x="1080" y="270"/>
                    <a:pt x="982" y="199"/>
                    <a:pt x="875" y="163"/>
                  </a:cubicBezTo>
                  <a:cubicBezTo>
                    <a:pt x="839" y="145"/>
                    <a:pt x="804" y="127"/>
                    <a:pt x="777" y="101"/>
                  </a:cubicBezTo>
                  <a:cubicBezTo>
                    <a:pt x="712" y="36"/>
                    <a:pt x="678" y="0"/>
                    <a:pt x="655" y="0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4"/>
            <p:cNvSpPr/>
            <p:nvPr/>
          </p:nvSpPr>
          <p:spPr>
            <a:xfrm>
              <a:off x="6055900" y="5528100"/>
              <a:ext cx="25675" cy="15675"/>
            </a:xfrm>
            <a:custGeom>
              <a:avLst/>
              <a:gdLst/>
              <a:ahLst/>
              <a:cxnLst/>
              <a:rect l="l" t="t" r="r" b="b"/>
              <a:pathLst>
                <a:path w="1027" h="627" extrusionOk="0">
                  <a:moveTo>
                    <a:pt x="196" y="1"/>
                  </a:moveTo>
                  <a:cubicBezTo>
                    <a:pt x="107" y="1"/>
                    <a:pt x="27" y="63"/>
                    <a:pt x="9" y="161"/>
                  </a:cubicBezTo>
                  <a:cubicBezTo>
                    <a:pt x="0" y="188"/>
                    <a:pt x="18" y="224"/>
                    <a:pt x="45" y="250"/>
                  </a:cubicBezTo>
                  <a:cubicBezTo>
                    <a:pt x="98" y="250"/>
                    <a:pt x="152" y="277"/>
                    <a:pt x="188" y="322"/>
                  </a:cubicBezTo>
                  <a:cubicBezTo>
                    <a:pt x="268" y="402"/>
                    <a:pt x="330" y="482"/>
                    <a:pt x="411" y="563"/>
                  </a:cubicBezTo>
                  <a:cubicBezTo>
                    <a:pt x="450" y="602"/>
                    <a:pt x="508" y="627"/>
                    <a:pt x="568" y="627"/>
                  </a:cubicBezTo>
                  <a:cubicBezTo>
                    <a:pt x="590" y="627"/>
                    <a:pt x="612" y="623"/>
                    <a:pt x="634" y="616"/>
                  </a:cubicBezTo>
                  <a:cubicBezTo>
                    <a:pt x="660" y="554"/>
                    <a:pt x="723" y="509"/>
                    <a:pt x="794" y="500"/>
                  </a:cubicBezTo>
                  <a:cubicBezTo>
                    <a:pt x="874" y="482"/>
                    <a:pt x="946" y="456"/>
                    <a:pt x="1026" y="438"/>
                  </a:cubicBezTo>
                  <a:cubicBezTo>
                    <a:pt x="982" y="215"/>
                    <a:pt x="767" y="268"/>
                    <a:pt x="625" y="188"/>
                  </a:cubicBezTo>
                  <a:cubicBezTo>
                    <a:pt x="580" y="170"/>
                    <a:pt x="535" y="143"/>
                    <a:pt x="491" y="117"/>
                  </a:cubicBezTo>
                  <a:cubicBezTo>
                    <a:pt x="437" y="90"/>
                    <a:pt x="402" y="63"/>
                    <a:pt x="348" y="36"/>
                  </a:cubicBezTo>
                  <a:cubicBezTo>
                    <a:pt x="304" y="19"/>
                    <a:pt x="250" y="1"/>
                    <a:pt x="196" y="1"/>
                  </a:cubicBezTo>
                  <a:close/>
                </a:path>
              </a:pathLst>
            </a:custGeom>
            <a:solidFill>
              <a:srgbClr val="C0D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4"/>
            <p:cNvSpPr/>
            <p:nvPr/>
          </p:nvSpPr>
          <p:spPr>
            <a:xfrm>
              <a:off x="5818375" y="5508475"/>
              <a:ext cx="23000" cy="11325"/>
            </a:xfrm>
            <a:custGeom>
              <a:avLst/>
              <a:gdLst/>
              <a:ahLst/>
              <a:cxnLst/>
              <a:rect l="l" t="t" r="r" b="b"/>
              <a:pathLst>
                <a:path w="920" h="453" extrusionOk="0">
                  <a:moveTo>
                    <a:pt x="27" y="1"/>
                  </a:moveTo>
                  <a:cubicBezTo>
                    <a:pt x="0" y="27"/>
                    <a:pt x="0" y="63"/>
                    <a:pt x="27" y="81"/>
                  </a:cubicBezTo>
                  <a:cubicBezTo>
                    <a:pt x="107" y="224"/>
                    <a:pt x="223" y="349"/>
                    <a:pt x="357" y="438"/>
                  </a:cubicBezTo>
                  <a:lnTo>
                    <a:pt x="420" y="438"/>
                  </a:lnTo>
                  <a:cubicBezTo>
                    <a:pt x="427" y="437"/>
                    <a:pt x="435" y="437"/>
                    <a:pt x="442" y="437"/>
                  </a:cubicBezTo>
                  <a:cubicBezTo>
                    <a:pt x="514" y="437"/>
                    <a:pt x="591" y="452"/>
                    <a:pt x="663" y="452"/>
                  </a:cubicBezTo>
                  <a:cubicBezTo>
                    <a:pt x="764" y="452"/>
                    <a:pt x="855" y="422"/>
                    <a:pt x="910" y="277"/>
                  </a:cubicBezTo>
                  <a:cubicBezTo>
                    <a:pt x="910" y="259"/>
                    <a:pt x="919" y="242"/>
                    <a:pt x="919" y="215"/>
                  </a:cubicBezTo>
                  <a:cubicBezTo>
                    <a:pt x="910" y="206"/>
                    <a:pt x="901" y="197"/>
                    <a:pt x="892" y="188"/>
                  </a:cubicBezTo>
                  <a:cubicBezTo>
                    <a:pt x="727" y="98"/>
                    <a:pt x="569" y="8"/>
                    <a:pt x="385" y="8"/>
                  </a:cubicBezTo>
                  <a:cubicBezTo>
                    <a:pt x="350" y="8"/>
                    <a:pt x="314" y="11"/>
                    <a:pt x="277" y="18"/>
                  </a:cubicBezTo>
                  <a:cubicBezTo>
                    <a:pt x="188" y="18"/>
                    <a:pt x="107" y="18"/>
                    <a:pt x="27" y="10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4"/>
            <p:cNvSpPr/>
            <p:nvPr/>
          </p:nvSpPr>
          <p:spPr>
            <a:xfrm>
              <a:off x="6081775" y="5483275"/>
              <a:ext cx="23875" cy="13850"/>
            </a:xfrm>
            <a:custGeom>
              <a:avLst/>
              <a:gdLst/>
              <a:ahLst/>
              <a:cxnLst/>
              <a:rect l="l" t="t" r="r" b="b"/>
              <a:pathLst>
                <a:path w="955" h="554" extrusionOk="0">
                  <a:moveTo>
                    <a:pt x="625" y="1"/>
                  </a:moveTo>
                  <a:cubicBezTo>
                    <a:pt x="428" y="72"/>
                    <a:pt x="196" y="27"/>
                    <a:pt x="18" y="170"/>
                  </a:cubicBezTo>
                  <a:cubicBezTo>
                    <a:pt x="0" y="170"/>
                    <a:pt x="0" y="179"/>
                    <a:pt x="0" y="206"/>
                  </a:cubicBezTo>
                  <a:cubicBezTo>
                    <a:pt x="0" y="233"/>
                    <a:pt x="18" y="259"/>
                    <a:pt x="36" y="268"/>
                  </a:cubicBezTo>
                  <a:cubicBezTo>
                    <a:pt x="61" y="261"/>
                    <a:pt x="86" y="258"/>
                    <a:pt x="110" y="258"/>
                  </a:cubicBezTo>
                  <a:cubicBezTo>
                    <a:pt x="182" y="258"/>
                    <a:pt x="248" y="286"/>
                    <a:pt x="294" y="340"/>
                  </a:cubicBezTo>
                  <a:cubicBezTo>
                    <a:pt x="384" y="429"/>
                    <a:pt x="491" y="500"/>
                    <a:pt x="616" y="554"/>
                  </a:cubicBezTo>
                  <a:cubicBezTo>
                    <a:pt x="696" y="554"/>
                    <a:pt x="785" y="536"/>
                    <a:pt x="856" y="500"/>
                  </a:cubicBezTo>
                  <a:cubicBezTo>
                    <a:pt x="919" y="456"/>
                    <a:pt x="955" y="375"/>
                    <a:pt x="946" y="304"/>
                  </a:cubicBezTo>
                  <a:cubicBezTo>
                    <a:pt x="919" y="206"/>
                    <a:pt x="865" y="125"/>
                    <a:pt x="785" y="63"/>
                  </a:cubicBezTo>
                  <a:cubicBezTo>
                    <a:pt x="740" y="27"/>
                    <a:pt x="687" y="1"/>
                    <a:pt x="625" y="1"/>
                  </a:cubicBezTo>
                  <a:close/>
                </a:path>
              </a:pathLst>
            </a:custGeom>
            <a:solidFill>
              <a:srgbClr val="3372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4"/>
            <p:cNvSpPr/>
            <p:nvPr/>
          </p:nvSpPr>
          <p:spPr>
            <a:xfrm>
              <a:off x="6016425" y="5552200"/>
              <a:ext cx="32350" cy="17850"/>
            </a:xfrm>
            <a:custGeom>
              <a:avLst/>
              <a:gdLst/>
              <a:ahLst/>
              <a:cxnLst/>
              <a:rect l="l" t="t" r="r" b="b"/>
              <a:pathLst>
                <a:path w="1294" h="714" extrusionOk="0">
                  <a:moveTo>
                    <a:pt x="1187" y="0"/>
                  </a:moveTo>
                  <a:cubicBezTo>
                    <a:pt x="922" y="0"/>
                    <a:pt x="870" y="377"/>
                    <a:pt x="599" y="377"/>
                  </a:cubicBezTo>
                  <a:cubicBezTo>
                    <a:pt x="587" y="377"/>
                    <a:pt x="575" y="376"/>
                    <a:pt x="562" y="375"/>
                  </a:cubicBezTo>
                  <a:cubicBezTo>
                    <a:pt x="419" y="384"/>
                    <a:pt x="286" y="375"/>
                    <a:pt x="152" y="402"/>
                  </a:cubicBezTo>
                  <a:cubicBezTo>
                    <a:pt x="80" y="437"/>
                    <a:pt x="0" y="464"/>
                    <a:pt x="36" y="580"/>
                  </a:cubicBezTo>
                  <a:cubicBezTo>
                    <a:pt x="89" y="580"/>
                    <a:pt x="143" y="589"/>
                    <a:pt x="196" y="598"/>
                  </a:cubicBezTo>
                  <a:cubicBezTo>
                    <a:pt x="268" y="625"/>
                    <a:pt x="321" y="660"/>
                    <a:pt x="384" y="687"/>
                  </a:cubicBezTo>
                  <a:cubicBezTo>
                    <a:pt x="424" y="705"/>
                    <a:pt x="466" y="714"/>
                    <a:pt x="508" y="714"/>
                  </a:cubicBezTo>
                  <a:cubicBezTo>
                    <a:pt x="549" y="714"/>
                    <a:pt x="589" y="705"/>
                    <a:pt x="625" y="687"/>
                  </a:cubicBezTo>
                  <a:cubicBezTo>
                    <a:pt x="928" y="553"/>
                    <a:pt x="1187" y="393"/>
                    <a:pt x="1294" y="54"/>
                  </a:cubicBezTo>
                  <a:cubicBezTo>
                    <a:pt x="1267" y="18"/>
                    <a:pt x="1231" y="0"/>
                    <a:pt x="1187" y="0"/>
                  </a:cubicBezTo>
                  <a:close/>
                </a:path>
              </a:pathLst>
            </a:custGeom>
            <a:solidFill>
              <a:srgbClr val="ACD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4"/>
            <p:cNvSpPr/>
            <p:nvPr/>
          </p:nvSpPr>
          <p:spPr>
            <a:xfrm>
              <a:off x="6166950" y="5423725"/>
              <a:ext cx="16325" cy="21450"/>
            </a:xfrm>
            <a:custGeom>
              <a:avLst/>
              <a:gdLst/>
              <a:ahLst/>
              <a:cxnLst/>
              <a:rect l="l" t="t" r="r" b="b"/>
              <a:pathLst>
                <a:path w="653" h="858" extrusionOk="0">
                  <a:moveTo>
                    <a:pt x="367" y="1"/>
                  </a:moveTo>
                  <a:lnTo>
                    <a:pt x="215" y="117"/>
                  </a:lnTo>
                  <a:cubicBezTo>
                    <a:pt x="201" y="113"/>
                    <a:pt x="187" y="111"/>
                    <a:pt x="175" y="111"/>
                  </a:cubicBezTo>
                  <a:cubicBezTo>
                    <a:pt x="106" y="111"/>
                    <a:pt x="75" y="172"/>
                    <a:pt x="37" y="233"/>
                  </a:cubicBezTo>
                  <a:cubicBezTo>
                    <a:pt x="1" y="358"/>
                    <a:pt x="54" y="491"/>
                    <a:pt x="170" y="554"/>
                  </a:cubicBezTo>
                  <a:cubicBezTo>
                    <a:pt x="197" y="572"/>
                    <a:pt x="224" y="581"/>
                    <a:pt x="260" y="598"/>
                  </a:cubicBezTo>
                  <a:cubicBezTo>
                    <a:pt x="295" y="607"/>
                    <a:pt x="331" y="634"/>
                    <a:pt x="358" y="670"/>
                  </a:cubicBezTo>
                  <a:cubicBezTo>
                    <a:pt x="358" y="705"/>
                    <a:pt x="367" y="732"/>
                    <a:pt x="384" y="768"/>
                  </a:cubicBezTo>
                  <a:cubicBezTo>
                    <a:pt x="393" y="795"/>
                    <a:pt x="393" y="830"/>
                    <a:pt x="402" y="857"/>
                  </a:cubicBezTo>
                  <a:cubicBezTo>
                    <a:pt x="483" y="821"/>
                    <a:pt x="545" y="768"/>
                    <a:pt x="581" y="688"/>
                  </a:cubicBezTo>
                  <a:cubicBezTo>
                    <a:pt x="652" y="581"/>
                    <a:pt x="652" y="447"/>
                    <a:pt x="581" y="340"/>
                  </a:cubicBezTo>
                  <a:cubicBezTo>
                    <a:pt x="536" y="268"/>
                    <a:pt x="474" y="215"/>
                    <a:pt x="429" y="143"/>
                  </a:cubicBezTo>
                  <a:cubicBezTo>
                    <a:pt x="402" y="99"/>
                    <a:pt x="376" y="54"/>
                    <a:pt x="367" y="1"/>
                  </a:cubicBezTo>
                  <a:close/>
                </a:path>
              </a:pathLst>
            </a:custGeom>
            <a:solidFill>
              <a:srgbClr val="C0D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4"/>
            <p:cNvSpPr/>
            <p:nvPr/>
          </p:nvSpPr>
          <p:spPr>
            <a:xfrm>
              <a:off x="5827300" y="5518950"/>
              <a:ext cx="27675" cy="13875"/>
            </a:xfrm>
            <a:custGeom>
              <a:avLst/>
              <a:gdLst/>
              <a:ahLst/>
              <a:cxnLst/>
              <a:rect l="l" t="t" r="r" b="b"/>
              <a:pathLst>
                <a:path w="1107" h="555" extrusionOk="0">
                  <a:moveTo>
                    <a:pt x="18" y="1"/>
                  </a:moveTo>
                  <a:lnTo>
                    <a:pt x="0" y="28"/>
                  </a:lnTo>
                  <a:cubicBezTo>
                    <a:pt x="134" y="215"/>
                    <a:pt x="330" y="349"/>
                    <a:pt x="553" y="402"/>
                  </a:cubicBezTo>
                  <a:cubicBezTo>
                    <a:pt x="732" y="456"/>
                    <a:pt x="892" y="501"/>
                    <a:pt x="1062" y="554"/>
                  </a:cubicBezTo>
                  <a:lnTo>
                    <a:pt x="1080" y="509"/>
                  </a:lnTo>
                  <a:cubicBezTo>
                    <a:pt x="1106" y="465"/>
                    <a:pt x="1106" y="402"/>
                    <a:pt x="1080" y="349"/>
                  </a:cubicBezTo>
                  <a:cubicBezTo>
                    <a:pt x="1017" y="233"/>
                    <a:pt x="883" y="206"/>
                    <a:pt x="776" y="135"/>
                  </a:cubicBezTo>
                  <a:cubicBezTo>
                    <a:pt x="741" y="117"/>
                    <a:pt x="705" y="108"/>
                    <a:pt x="678" y="90"/>
                  </a:cubicBezTo>
                  <a:cubicBezTo>
                    <a:pt x="464" y="37"/>
                    <a:pt x="241" y="1"/>
                    <a:pt x="18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4"/>
            <p:cNvSpPr/>
            <p:nvPr/>
          </p:nvSpPr>
          <p:spPr>
            <a:xfrm>
              <a:off x="6103175" y="5482875"/>
              <a:ext cx="26125" cy="12925"/>
            </a:xfrm>
            <a:custGeom>
              <a:avLst/>
              <a:gdLst/>
              <a:ahLst/>
              <a:cxnLst/>
              <a:rect l="l" t="t" r="r" b="b"/>
              <a:pathLst>
                <a:path w="1045" h="517" extrusionOk="0">
                  <a:moveTo>
                    <a:pt x="830" y="1"/>
                  </a:moveTo>
                  <a:cubicBezTo>
                    <a:pt x="674" y="1"/>
                    <a:pt x="539" y="93"/>
                    <a:pt x="384" y="124"/>
                  </a:cubicBezTo>
                  <a:cubicBezTo>
                    <a:pt x="259" y="177"/>
                    <a:pt x="125" y="204"/>
                    <a:pt x="54" y="347"/>
                  </a:cubicBezTo>
                  <a:lnTo>
                    <a:pt x="0" y="516"/>
                  </a:lnTo>
                  <a:cubicBezTo>
                    <a:pt x="366" y="472"/>
                    <a:pt x="723" y="409"/>
                    <a:pt x="1026" y="195"/>
                  </a:cubicBezTo>
                  <a:cubicBezTo>
                    <a:pt x="1044" y="88"/>
                    <a:pt x="982" y="43"/>
                    <a:pt x="901" y="8"/>
                  </a:cubicBezTo>
                  <a:cubicBezTo>
                    <a:pt x="877" y="3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579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4"/>
            <p:cNvSpPr/>
            <p:nvPr/>
          </p:nvSpPr>
          <p:spPr>
            <a:xfrm>
              <a:off x="5999025" y="5557900"/>
              <a:ext cx="22550" cy="12375"/>
            </a:xfrm>
            <a:custGeom>
              <a:avLst/>
              <a:gdLst/>
              <a:ahLst/>
              <a:cxnLst/>
              <a:rect l="l" t="t" r="r" b="b"/>
              <a:pathLst>
                <a:path w="902" h="495" extrusionOk="0">
                  <a:moveTo>
                    <a:pt x="672" y="0"/>
                  </a:moveTo>
                  <a:cubicBezTo>
                    <a:pt x="528" y="0"/>
                    <a:pt x="389" y="135"/>
                    <a:pt x="250" y="147"/>
                  </a:cubicBezTo>
                  <a:cubicBezTo>
                    <a:pt x="9" y="165"/>
                    <a:pt x="0" y="316"/>
                    <a:pt x="90" y="495"/>
                  </a:cubicBezTo>
                  <a:lnTo>
                    <a:pt x="669" y="379"/>
                  </a:lnTo>
                  <a:lnTo>
                    <a:pt x="705" y="370"/>
                  </a:lnTo>
                  <a:lnTo>
                    <a:pt x="741" y="352"/>
                  </a:lnTo>
                  <a:cubicBezTo>
                    <a:pt x="759" y="290"/>
                    <a:pt x="812" y="245"/>
                    <a:pt x="884" y="236"/>
                  </a:cubicBezTo>
                  <a:cubicBezTo>
                    <a:pt x="901" y="200"/>
                    <a:pt x="901" y="156"/>
                    <a:pt x="884" y="120"/>
                  </a:cubicBezTo>
                  <a:cubicBezTo>
                    <a:pt x="811" y="31"/>
                    <a:pt x="741" y="0"/>
                    <a:pt x="672" y="0"/>
                  </a:cubicBezTo>
                  <a:close/>
                </a:path>
              </a:pathLst>
            </a:custGeom>
            <a:solidFill>
              <a:srgbClr val="87B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4"/>
            <p:cNvSpPr/>
            <p:nvPr/>
          </p:nvSpPr>
          <p:spPr>
            <a:xfrm>
              <a:off x="5886400" y="5552425"/>
              <a:ext cx="12050" cy="15850"/>
            </a:xfrm>
            <a:custGeom>
              <a:avLst/>
              <a:gdLst/>
              <a:ahLst/>
              <a:cxnLst/>
              <a:rect l="l" t="t" r="r" b="b"/>
              <a:pathLst>
                <a:path w="482" h="634" extrusionOk="0">
                  <a:moveTo>
                    <a:pt x="419" y="0"/>
                  </a:moveTo>
                  <a:cubicBezTo>
                    <a:pt x="375" y="9"/>
                    <a:pt x="339" y="27"/>
                    <a:pt x="304" y="45"/>
                  </a:cubicBezTo>
                  <a:cubicBezTo>
                    <a:pt x="254" y="88"/>
                    <a:pt x="190" y="110"/>
                    <a:pt x="127" y="110"/>
                  </a:cubicBezTo>
                  <a:cubicBezTo>
                    <a:pt x="99" y="110"/>
                    <a:pt x="72" y="106"/>
                    <a:pt x="45" y="98"/>
                  </a:cubicBezTo>
                  <a:lnTo>
                    <a:pt x="0" y="98"/>
                  </a:lnTo>
                  <a:cubicBezTo>
                    <a:pt x="54" y="196"/>
                    <a:pt x="80" y="303"/>
                    <a:pt x="89" y="410"/>
                  </a:cubicBezTo>
                  <a:cubicBezTo>
                    <a:pt x="116" y="518"/>
                    <a:pt x="196" y="607"/>
                    <a:pt x="304" y="633"/>
                  </a:cubicBezTo>
                  <a:cubicBezTo>
                    <a:pt x="286" y="482"/>
                    <a:pt x="357" y="330"/>
                    <a:pt x="482" y="232"/>
                  </a:cubicBezTo>
                  <a:cubicBezTo>
                    <a:pt x="473" y="179"/>
                    <a:pt x="455" y="125"/>
                    <a:pt x="446" y="63"/>
                  </a:cubicBezTo>
                  <a:cubicBezTo>
                    <a:pt x="455" y="63"/>
                    <a:pt x="464" y="54"/>
                    <a:pt x="464" y="36"/>
                  </a:cubicBezTo>
                  <a:cubicBezTo>
                    <a:pt x="464" y="18"/>
                    <a:pt x="446" y="0"/>
                    <a:pt x="419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4"/>
            <p:cNvSpPr/>
            <p:nvPr/>
          </p:nvSpPr>
          <p:spPr>
            <a:xfrm>
              <a:off x="6123250" y="5470350"/>
              <a:ext cx="17875" cy="11175"/>
            </a:xfrm>
            <a:custGeom>
              <a:avLst/>
              <a:gdLst/>
              <a:ahLst/>
              <a:cxnLst/>
              <a:rect l="l" t="t" r="r" b="b"/>
              <a:pathLst>
                <a:path w="715" h="447" extrusionOk="0">
                  <a:moveTo>
                    <a:pt x="669" y="0"/>
                  </a:moveTo>
                  <a:lnTo>
                    <a:pt x="179" y="116"/>
                  </a:lnTo>
                  <a:cubicBezTo>
                    <a:pt x="125" y="196"/>
                    <a:pt x="0" y="241"/>
                    <a:pt x="54" y="375"/>
                  </a:cubicBezTo>
                  <a:cubicBezTo>
                    <a:pt x="107" y="428"/>
                    <a:pt x="170" y="446"/>
                    <a:pt x="232" y="446"/>
                  </a:cubicBezTo>
                  <a:cubicBezTo>
                    <a:pt x="393" y="446"/>
                    <a:pt x="536" y="384"/>
                    <a:pt x="652" y="268"/>
                  </a:cubicBezTo>
                  <a:cubicBezTo>
                    <a:pt x="705" y="187"/>
                    <a:pt x="714" y="89"/>
                    <a:pt x="669" y="0"/>
                  </a:cubicBezTo>
                  <a:close/>
                </a:path>
              </a:pathLst>
            </a:custGeom>
            <a:solidFill>
              <a:srgbClr val="69A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4"/>
            <p:cNvSpPr/>
            <p:nvPr/>
          </p:nvSpPr>
          <p:spPr>
            <a:xfrm>
              <a:off x="6060350" y="5437100"/>
              <a:ext cx="10075" cy="25025"/>
            </a:xfrm>
            <a:custGeom>
              <a:avLst/>
              <a:gdLst/>
              <a:ahLst/>
              <a:cxnLst/>
              <a:rect l="l" t="t" r="r" b="b"/>
              <a:pathLst>
                <a:path w="403" h="1001" extrusionOk="0">
                  <a:moveTo>
                    <a:pt x="54" y="1"/>
                  </a:moveTo>
                  <a:cubicBezTo>
                    <a:pt x="36" y="37"/>
                    <a:pt x="18" y="72"/>
                    <a:pt x="10" y="108"/>
                  </a:cubicBezTo>
                  <a:cubicBezTo>
                    <a:pt x="1" y="251"/>
                    <a:pt x="1" y="385"/>
                    <a:pt x="1" y="518"/>
                  </a:cubicBezTo>
                  <a:cubicBezTo>
                    <a:pt x="18" y="572"/>
                    <a:pt x="36" y="616"/>
                    <a:pt x="45" y="670"/>
                  </a:cubicBezTo>
                  <a:cubicBezTo>
                    <a:pt x="63" y="786"/>
                    <a:pt x="126" y="902"/>
                    <a:pt x="206" y="991"/>
                  </a:cubicBezTo>
                  <a:lnTo>
                    <a:pt x="259" y="1000"/>
                  </a:lnTo>
                  <a:cubicBezTo>
                    <a:pt x="402" y="884"/>
                    <a:pt x="304" y="741"/>
                    <a:pt x="286" y="608"/>
                  </a:cubicBezTo>
                  <a:cubicBezTo>
                    <a:pt x="286" y="590"/>
                    <a:pt x="277" y="572"/>
                    <a:pt x="277" y="554"/>
                  </a:cubicBezTo>
                  <a:cubicBezTo>
                    <a:pt x="188" y="465"/>
                    <a:pt x="134" y="358"/>
                    <a:pt x="108" y="233"/>
                  </a:cubicBezTo>
                  <a:cubicBezTo>
                    <a:pt x="99" y="153"/>
                    <a:pt x="72" y="72"/>
                    <a:pt x="5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4"/>
            <p:cNvSpPr/>
            <p:nvPr/>
          </p:nvSpPr>
          <p:spPr>
            <a:xfrm>
              <a:off x="6124350" y="5477025"/>
              <a:ext cx="15200" cy="10725"/>
            </a:xfrm>
            <a:custGeom>
              <a:avLst/>
              <a:gdLst/>
              <a:ahLst/>
              <a:cxnLst/>
              <a:rect l="l" t="t" r="r" b="b"/>
              <a:pathLst>
                <a:path w="608" h="429" extrusionOk="0">
                  <a:moveTo>
                    <a:pt x="608" y="1"/>
                  </a:moveTo>
                  <a:lnTo>
                    <a:pt x="117" y="108"/>
                  </a:lnTo>
                  <a:cubicBezTo>
                    <a:pt x="63" y="161"/>
                    <a:pt x="1" y="206"/>
                    <a:pt x="72" y="295"/>
                  </a:cubicBezTo>
                  <a:lnTo>
                    <a:pt x="179" y="429"/>
                  </a:lnTo>
                  <a:cubicBezTo>
                    <a:pt x="429" y="393"/>
                    <a:pt x="554" y="224"/>
                    <a:pt x="608" y="1"/>
                  </a:cubicBezTo>
                  <a:close/>
                </a:path>
              </a:pathLst>
            </a:custGeom>
            <a:solidFill>
              <a:srgbClr val="86B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4"/>
            <p:cNvSpPr/>
            <p:nvPr/>
          </p:nvSpPr>
          <p:spPr>
            <a:xfrm>
              <a:off x="6121900" y="5353700"/>
              <a:ext cx="17875" cy="14300"/>
            </a:xfrm>
            <a:custGeom>
              <a:avLst/>
              <a:gdLst/>
              <a:ahLst/>
              <a:cxnLst/>
              <a:rect l="l" t="t" r="r" b="b"/>
              <a:pathLst>
                <a:path w="715" h="572" extrusionOk="0">
                  <a:moveTo>
                    <a:pt x="661" y="0"/>
                  </a:moveTo>
                  <a:cubicBezTo>
                    <a:pt x="572" y="27"/>
                    <a:pt x="474" y="27"/>
                    <a:pt x="438" y="134"/>
                  </a:cubicBezTo>
                  <a:cubicBezTo>
                    <a:pt x="358" y="223"/>
                    <a:pt x="242" y="277"/>
                    <a:pt x="117" y="286"/>
                  </a:cubicBezTo>
                  <a:lnTo>
                    <a:pt x="1" y="420"/>
                  </a:lnTo>
                  <a:cubicBezTo>
                    <a:pt x="10" y="473"/>
                    <a:pt x="19" y="518"/>
                    <a:pt x="28" y="571"/>
                  </a:cubicBezTo>
                  <a:cubicBezTo>
                    <a:pt x="260" y="536"/>
                    <a:pt x="483" y="438"/>
                    <a:pt x="661" y="286"/>
                  </a:cubicBezTo>
                  <a:cubicBezTo>
                    <a:pt x="715" y="197"/>
                    <a:pt x="715" y="90"/>
                    <a:pt x="661" y="0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4"/>
            <p:cNvSpPr/>
            <p:nvPr/>
          </p:nvSpPr>
          <p:spPr>
            <a:xfrm>
              <a:off x="5970250" y="5561025"/>
              <a:ext cx="9625" cy="12375"/>
            </a:xfrm>
            <a:custGeom>
              <a:avLst/>
              <a:gdLst/>
              <a:ahLst/>
              <a:cxnLst/>
              <a:rect l="l" t="t" r="r" b="b"/>
              <a:pathLst>
                <a:path w="385" h="495" extrusionOk="0">
                  <a:moveTo>
                    <a:pt x="276" y="1"/>
                  </a:moveTo>
                  <a:cubicBezTo>
                    <a:pt x="193" y="1"/>
                    <a:pt x="178" y="57"/>
                    <a:pt x="170" y="120"/>
                  </a:cubicBezTo>
                  <a:cubicBezTo>
                    <a:pt x="188" y="209"/>
                    <a:pt x="152" y="307"/>
                    <a:pt x="90" y="370"/>
                  </a:cubicBezTo>
                  <a:cubicBezTo>
                    <a:pt x="54" y="405"/>
                    <a:pt x="27" y="450"/>
                    <a:pt x="1" y="495"/>
                  </a:cubicBezTo>
                  <a:cubicBezTo>
                    <a:pt x="143" y="477"/>
                    <a:pt x="250" y="370"/>
                    <a:pt x="384" y="325"/>
                  </a:cubicBezTo>
                  <a:cubicBezTo>
                    <a:pt x="375" y="254"/>
                    <a:pt x="357" y="174"/>
                    <a:pt x="357" y="102"/>
                  </a:cubicBezTo>
                  <a:cubicBezTo>
                    <a:pt x="366" y="58"/>
                    <a:pt x="340" y="22"/>
                    <a:pt x="313" y="4"/>
                  </a:cubicBezTo>
                  <a:cubicBezTo>
                    <a:pt x="299" y="2"/>
                    <a:pt x="287" y="1"/>
                    <a:pt x="276" y="1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4"/>
            <p:cNvSpPr/>
            <p:nvPr/>
          </p:nvSpPr>
          <p:spPr>
            <a:xfrm>
              <a:off x="6045400" y="5539025"/>
              <a:ext cx="9625" cy="14750"/>
            </a:xfrm>
            <a:custGeom>
              <a:avLst/>
              <a:gdLst/>
              <a:ahLst/>
              <a:cxnLst/>
              <a:rect l="l" t="t" r="r" b="b"/>
              <a:pathLst>
                <a:path w="385" h="590" extrusionOk="0">
                  <a:moveTo>
                    <a:pt x="331" y="1"/>
                  </a:moveTo>
                  <a:cubicBezTo>
                    <a:pt x="72" y="117"/>
                    <a:pt x="1" y="331"/>
                    <a:pt x="37" y="590"/>
                  </a:cubicBezTo>
                  <a:lnTo>
                    <a:pt x="135" y="581"/>
                  </a:lnTo>
                  <a:cubicBezTo>
                    <a:pt x="242" y="438"/>
                    <a:pt x="322" y="277"/>
                    <a:pt x="367" y="99"/>
                  </a:cubicBezTo>
                  <a:cubicBezTo>
                    <a:pt x="385" y="63"/>
                    <a:pt x="376" y="19"/>
                    <a:pt x="331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4"/>
            <p:cNvSpPr/>
            <p:nvPr/>
          </p:nvSpPr>
          <p:spPr>
            <a:xfrm>
              <a:off x="5981625" y="5566000"/>
              <a:ext cx="6275" cy="2725"/>
            </a:xfrm>
            <a:custGeom>
              <a:avLst/>
              <a:gdLst/>
              <a:ahLst/>
              <a:cxnLst/>
              <a:rect l="l" t="t" r="r" b="b"/>
              <a:pathLst>
                <a:path w="251" h="109" extrusionOk="0">
                  <a:moveTo>
                    <a:pt x="121" y="0"/>
                  </a:moveTo>
                  <a:cubicBezTo>
                    <a:pt x="83" y="0"/>
                    <a:pt x="56" y="33"/>
                    <a:pt x="0" y="108"/>
                  </a:cubicBezTo>
                  <a:lnTo>
                    <a:pt x="250" y="55"/>
                  </a:lnTo>
                  <a:cubicBezTo>
                    <a:pt x="188" y="20"/>
                    <a:pt x="151" y="0"/>
                    <a:pt x="121" y="0"/>
                  </a:cubicBezTo>
                  <a:close/>
                </a:path>
              </a:pathLst>
            </a:custGeom>
            <a:solidFill>
              <a:srgbClr val="BCDB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4"/>
            <p:cNvSpPr/>
            <p:nvPr/>
          </p:nvSpPr>
          <p:spPr>
            <a:xfrm>
              <a:off x="6052775" y="5532125"/>
              <a:ext cx="4250" cy="6925"/>
            </a:xfrm>
            <a:custGeom>
              <a:avLst/>
              <a:gdLst/>
              <a:ahLst/>
              <a:cxnLst/>
              <a:rect l="l" t="t" r="r" b="b"/>
              <a:pathLst>
                <a:path w="170" h="277" extrusionOk="0">
                  <a:moveTo>
                    <a:pt x="90" y="0"/>
                  </a:moveTo>
                  <a:cubicBezTo>
                    <a:pt x="0" y="81"/>
                    <a:pt x="9" y="161"/>
                    <a:pt x="81" y="250"/>
                  </a:cubicBezTo>
                  <a:lnTo>
                    <a:pt x="125" y="277"/>
                  </a:lnTo>
                  <a:lnTo>
                    <a:pt x="170" y="89"/>
                  </a:lnTo>
                  <a:cubicBezTo>
                    <a:pt x="161" y="63"/>
                    <a:pt x="152" y="36"/>
                    <a:pt x="152" y="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4"/>
            <p:cNvSpPr/>
            <p:nvPr/>
          </p:nvSpPr>
          <p:spPr>
            <a:xfrm>
              <a:off x="6103400" y="55151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63"/>
                    <a:pt x="54" y="116"/>
                    <a:pt x="116" y="134"/>
                  </a:cubicBezTo>
                  <a:cubicBezTo>
                    <a:pt x="107" y="72"/>
                    <a:pt x="63" y="9"/>
                    <a:pt x="0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4"/>
            <p:cNvSpPr/>
            <p:nvPr/>
          </p:nvSpPr>
          <p:spPr>
            <a:xfrm>
              <a:off x="6053875" y="5538575"/>
              <a:ext cx="2275" cy="2925"/>
            </a:xfrm>
            <a:custGeom>
              <a:avLst/>
              <a:gdLst/>
              <a:ahLst/>
              <a:cxnLst/>
              <a:rect l="l" t="t" r="r" b="b"/>
              <a:pathLst>
                <a:path w="91" h="117" extrusionOk="0">
                  <a:moveTo>
                    <a:pt x="46" y="1"/>
                  </a:moveTo>
                  <a:lnTo>
                    <a:pt x="1" y="37"/>
                  </a:lnTo>
                  <a:cubicBezTo>
                    <a:pt x="10" y="63"/>
                    <a:pt x="19" y="90"/>
                    <a:pt x="28" y="117"/>
                  </a:cubicBezTo>
                  <a:cubicBezTo>
                    <a:pt x="63" y="99"/>
                    <a:pt x="90" y="63"/>
                    <a:pt x="81" y="19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4"/>
            <p:cNvSpPr/>
            <p:nvPr/>
          </p:nvSpPr>
          <p:spPr>
            <a:xfrm>
              <a:off x="6105400" y="5520750"/>
              <a:ext cx="1375" cy="2475"/>
            </a:xfrm>
            <a:custGeom>
              <a:avLst/>
              <a:gdLst/>
              <a:ahLst/>
              <a:cxnLst/>
              <a:rect l="l" t="t" r="r" b="b"/>
              <a:pathLst>
                <a:path w="55" h="99" extrusionOk="0">
                  <a:moveTo>
                    <a:pt x="45" y="0"/>
                  </a:moveTo>
                  <a:lnTo>
                    <a:pt x="1" y="98"/>
                  </a:lnTo>
                  <a:cubicBezTo>
                    <a:pt x="36" y="81"/>
                    <a:pt x="54" y="36"/>
                    <a:pt x="45" y="0"/>
                  </a:cubicBezTo>
                  <a:close/>
                </a:path>
              </a:pathLst>
            </a:custGeom>
            <a:solidFill>
              <a:srgbClr val="CA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4"/>
            <p:cNvSpPr/>
            <p:nvPr/>
          </p:nvSpPr>
          <p:spPr>
            <a:xfrm>
              <a:off x="6082875" y="53893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1"/>
                  </a:moveTo>
                  <a:cubicBezTo>
                    <a:pt x="36" y="19"/>
                    <a:pt x="10" y="54"/>
                    <a:pt x="1" y="99"/>
                  </a:cubicBezTo>
                  <a:cubicBezTo>
                    <a:pt x="45" y="81"/>
                    <a:pt x="81" y="45"/>
                    <a:pt x="81" y="1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4"/>
            <p:cNvSpPr/>
            <p:nvPr/>
          </p:nvSpPr>
          <p:spPr>
            <a:xfrm>
              <a:off x="5817700" y="5508700"/>
              <a:ext cx="1575" cy="2025"/>
            </a:xfrm>
            <a:custGeom>
              <a:avLst/>
              <a:gdLst/>
              <a:ahLst/>
              <a:cxnLst/>
              <a:rect l="l" t="t" r="r" b="b"/>
              <a:pathLst>
                <a:path w="63" h="81" extrusionOk="0">
                  <a:moveTo>
                    <a:pt x="54" y="1"/>
                  </a:moveTo>
                  <a:cubicBezTo>
                    <a:pt x="1" y="45"/>
                    <a:pt x="1" y="45"/>
                    <a:pt x="54" y="81"/>
                  </a:cubicBezTo>
                  <a:cubicBezTo>
                    <a:pt x="63" y="54"/>
                    <a:pt x="63" y="27"/>
                    <a:pt x="54" y="1"/>
                  </a:cubicBezTo>
                  <a:close/>
                </a:path>
              </a:pathLst>
            </a:custGeom>
            <a:solidFill>
              <a:srgbClr val="CEE3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4"/>
            <p:cNvSpPr/>
            <p:nvPr/>
          </p:nvSpPr>
          <p:spPr>
            <a:xfrm>
              <a:off x="6056350" y="5449375"/>
              <a:ext cx="2700" cy="1400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32"/>
                    <a:pt x="51" y="56"/>
                    <a:pt x="90" y="56"/>
                  </a:cubicBezTo>
                  <a:cubicBezTo>
                    <a:pt x="95" y="56"/>
                    <a:pt x="101" y="55"/>
                    <a:pt x="107" y="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DDE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4"/>
            <p:cNvSpPr/>
            <p:nvPr/>
          </p:nvSpPr>
          <p:spPr>
            <a:xfrm>
              <a:off x="5869900" y="5519325"/>
              <a:ext cx="29000" cy="34675"/>
            </a:xfrm>
            <a:custGeom>
              <a:avLst/>
              <a:gdLst/>
              <a:ahLst/>
              <a:cxnLst/>
              <a:rect l="l" t="t" r="r" b="b"/>
              <a:pathLst>
                <a:path w="1160" h="1387" extrusionOk="0">
                  <a:moveTo>
                    <a:pt x="827" y="1"/>
                  </a:moveTo>
                  <a:cubicBezTo>
                    <a:pt x="791" y="1"/>
                    <a:pt x="751" y="15"/>
                    <a:pt x="705" y="48"/>
                  </a:cubicBezTo>
                  <a:cubicBezTo>
                    <a:pt x="509" y="182"/>
                    <a:pt x="330" y="334"/>
                    <a:pt x="161" y="494"/>
                  </a:cubicBezTo>
                  <a:cubicBezTo>
                    <a:pt x="36" y="628"/>
                    <a:pt x="0" y="789"/>
                    <a:pt x="143" y="940"/>
                  </a:cubicBezTo>
                  <a:cubicBezTo>
                    <a:pt x="294" y="994"/>
                    <a:pt x="437" y="1065"/>
                    <a:pt x="580" y="1146"/>
                  </a:cubicBezTo>
                  <a:cubicBezTo>
                    <a:pt x="616" y="1164"/>
                    <a:pt x="660" y="1164"/>
                    <a:pt x="696" y="1164"/>
                  </a:cubicBezTo>
                  <a:cubicBezTo>
                    <a:pt x="740" y="1172"/>
                    <a:pt x="767" y="1190"/>
                    <a:pt x="803" y="1208"/>
                  </a:cubicBezTo>
                  <a:cubicBezTo>
                    <a:pt x="823" y="1203"/>
                    <a:pt x="844" y="1200"/>
                    <a:pt x="864" y="1200"/>
                  </a:cubicBezTo>
                  <a:cubicBezTo>
                    <a:pt x="949" y="1200"/>
                    <a:pt x="1027" y="1245"/>
                    <a:pt x="1071" y="1324"/>
                  </a:cubicBezTo>
                  <a:cubicBezTo>
                    <a:pt x="1088" y="1342"/>
                    <a:pt x="1097" y="1369"/>
                    <a:pt x="1106" y="1387"/>
                  </a:cubicBezTo>
                  <a:cubicBezTo>
                    <a:pt x="1160" y="1262"/>
                    <a:pt x="1160" y="1199"/>
                    <a:pt x="1079" y="1146"/>
                  </a:cubicBezTo>
                  <a:cubicBezTo>
                    <a:pt x="1044" y="1128"/>
                    <a:pt x="990" y="1110"/>
                    <a:pt x="964" y="1092"/>
                  </a:cubicBezTo>
                  <a:cubicBezTo>
                    <a:pt x="937" y="1083"/>
                    <a:pt x="910" y="1065"/>
                    <a:pt x="901" y="1048"/>
                  </a:cubicBezTo>
                  <a:cubicBezTo>
                    <a:pt x="856" y="967"/>
                    <a:pt x="848" y="860"/>
                    <a:pt x="874" y="771"/>
                  </a:cubicBezTo>
                  <a:cubicBezTo>
                    <a:pt x="785" y="726"/>
                    <a:pt x="714" y="691"/>
                    <a:pt x="821" y="584"/>
                  </a:cubicBezTo>
                  <a:cubicBezTo>
                    <a:pt x="928" y="477"/>
                    <a:pt x="1079" y="370"/>
                    <a:pt x="1026" y="182"/>
                  </a:cubicBezTo>
                  <a:cubicBezTo>
                    <a:pt x="975" y="87"/>
                    <a:pt x="915" y="1"/>
                    <a:pt x="827" y="1"/>
                  </a:cubicBez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4"/>
            <p:cNvSpPr/>
            <p:nvPr/>
          </p:nvSpPr>
          <p:spPr>
            <a:xfrm>
              <a:off x="5901100" y="5526225"/>
              <a:ext cx="36175" cy="28500"/>
            </a:xfrm>
            <a:custGeom>
              <a:avLst/>
              <a:gdLst/>
              <a:ahLst/>
              <a:cxnLst/>
              <a:rect l="l" t="t" r="r" b="b"/>
              <a:pathLst>
                <a:path w="1447" h="1140" extrusionOk="0">
                  <a:moveTo>
                    <a:pt x="174" y="1"/>
                  </a:moveTo>
                  <a:cubicBezTo>
                    <a:pt x="165" y="1"/>
                    <a:pt x="155" y="2"/>
                    <a:pt x="144" y="4"/>
                  </a:cubicBezTo>
                  <a:cubicBezTo>
                    <a:pt x="72" y="58"/>
                    <a:pt x="1" y="111"/>
                    <a:pt x="72" y="210"/>
                  </a:cubicBezTo>
                  <a:cubicBezTo>
                    <a:pt x="170" y="263"/>
                    <a:pt x="260" y="317"/>
                    <a:pt x="340" y="379"/>
                  </a:cubicBezTo>
                  <a:cubicBezTo>
                    <a:pt x="509" y="531"/>
                    <a:pt x="750" y="602"/>
                    <a:pt x="848" y="834"/>
                  </a:cubicBezTo>
                  <a:cubicBezTo>
                    <a:pt x="857" y="852"/>
                    <a:pt x="893" y="861"/>
                    <a:pt x="911" y="879"/>
                  </a:cubicBezTo>
                  <a:lnTo>
                    <a:pt x="1214" y="1137"/>
                  </a:lnTo>
                  <a:cubicBezTo>
                    <a:pt x="1226" y="1139"/>
                    <a:pt x="1236" y="1139"/>
                    <a:pt x="1246" y="1139"/>
                  </a:cubicBezTo>
                  <a:cubicBezTo>
                    <a:pt x="1363" y="1139"/>
                    <a:pt x="1395" y="1048"/>
                    <a:pt x="1419" y="950"/>
                  </a:cubicBezTo>
                  <a:cubicBezTo>
                    <a:pt x="1446" y="852"/>
                    <a:pt x="1428" y="754"/>
                    <a:pt x="1375" y="664"/>
                  </a:cubicBezTo>
                  <a:cubicBezTo>
                    <a:pt x="1187" y="575"/>
                    <a:pt x="964" y="522"/>
                    <a:pt x="857" y="317"/>
                  </a:cubicBezTo>
                  <a:cubicBezTo>
                    <a:pt x="812" y="239"/>
                    <a:pt x="739" y="222"/>
                    <a:pt x="658" y="222"/>
                  </a:cubicBezTo>
                  <a:cubicBezTo>
                    <a:pt x="627" y="222"/>
                    <a:pt x="595" y="225"/>
                    <a:pt x="563" y="227"/>
                  </a:cubicBezTo>
                  <a:cubicBezTo>
                    <a:pt x="536" y="218"/>
                    <a:pt x="501" y="210"/>
                    <a:pt x="474" y="201"/>
                  </a:cubicBezTo>
                  <a:cubicBezTo>
                    <a:pt x="447" y="183"/>
                    <a:pt x="420" y="165"/>
                    <a:pt x="394" y="147"/>
                  </a:cubicBezTo>
                  <a:cubicBezTo>
                    <a:pt x="367" y="120"/>
                    <a:pt x="340" y="102"/>
                    <a:pt x="313" y="85"/>
                  </a:cubicBezTo>
                  <a:cubicBezTo>
                    <a:pt x="275" y="46"/>
                    <a:pt x="236" y="1"/>
                    <a:pt x="174" y="1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4"/>
            <p:cNvSpPr/>
            <p:nvPr/>
          </p:nvSpPr>
          <p:spPr>
            <a:xfrm>
              <a:off x="5883725" y="5517600"/>
              <a:ext cx="23650" cy="22850"/>
            </a:xfrm>
            <a:custGeom>
              <a:avLst/>
              <a:gdLst/>
              <a:ahLst/>
              <a:cxnLst/>
              <a:rect l="l" t="t" r="r" b="b"/>
              <a:pathLst>
                <a:path w="946" h="914" extrusionOk="0">
                  <a:moveTo>
                    <a:pt x="721" y="1"/>
                  </a:moveTo>
                  <a:cubicBezTo>
                    <a:pt x="692" y="1"/>
                    <a:pt x="662" y="7"/>
                    <a:pt x="634" y="19"/>
                  </a:cubicBezTo>
                  <a:cubicBezTo>
                    <a:pt x="571" y="37"/>
                    <a:pt x="526" y="82"/>
                    <a:pt x="491" y="126"/>
                  </a:cubicBezTo>
                  <a:cubicBezTo>
                    <a:pt x="455" y="180"/>
                    <a:pt x="446" y="233"/>
                    <a:pt x="455" y="296"/>
                  </a:cubicBezTo>
                  <a:cubicBezTo>
                    <a:pt x="428" y="331"/>
                    <a:pt x="411" y="358"/>
                    <a:pt x="384" y="394"/>
                  </a:cubicBezTo>
                  <a:cubicBezTo>
                    <a:pt x="268" y="519"/>
                    <a:pt x="143" y="635"/>
                    <a:pt x="18" y="760"/>
                  </a:cubicBezTo>
                  <a:cubicBezTo>
                    <a:pt x="0" y="786"/>
                    <a:pt x="0" y="813"/>
                    <a:pt x="9" y="840"/>
                  </a:cubicBezTo>
                  <a:cubicBezTo>
                    <a:pt x="36" y="867"/>
                    <a:pt x="63" y="894"/>
                    <a:pt x="98" y="911"/>
                  </a:cubicBezTo>
                  <a:cubicBezTo>
                    <a:pt x="102" y="913"/>
                    <a:pt x="106" y="914"/>
                    <a:pt x="110" y="914"/>
                  </a:cubicBezTo>
                  <a:cubicBezTo>
                    <a:pt x="129" y="914"/>
                    <a:pt x="157" y="901"/>
                    <a:pt x="179" y="894"/>
                  </a:cubicBezTo>
                  <a:cubicBezTo>
                    <a:pt x="223" y="876"/>
                    <a:pt x="277" y="858"/>
                    <a:pt x="321" y="840"/>
                  </a:cubicBezTo>
                  <a:lnTo>
                    <a:pt x="544" y="697"/>
                  </a:lnTo>
                  <a:cubicBezTo>
                    <a:pt x="580" y="635"/>
                    <a:pt x="651" y="644"/>
                    <a:pt x="687" y="581"/>
                  </a:cubicBezTo>
                  <a:lnTo>
                    <a:pt x="767" y="555"/>
                  </a:lnTo>
                  <a:cubicBezTo>
                    <a:pt x="785" y="483"/>
                    <a:pt x="821" y="412"/>
                    <a:pt x="883" y="358"/>
                  </a:cubicBezTo>
                  <a:cubicBezTo>
                    <a:pt x="946" y="269"/>
                    <a:pt x="946" y="144"/>
                    <a:pt x="865" y="55"/>
                  </a:cubicBezTo>
                  <a:cubicBezTo>
                    <a:pt x="825" y="20"/>
                    <a:pt x="774" y="1"/>
                    <a:pt x="721" y="1"/>
                  </a:cubicBezTo>
                  <a:close/>
                </a:path>
              </a:pathLst>
            </a:custGeom>
            <a:solidFill>
              <a:srgbClr val="529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4"/>
            <p:cNvSpPr/>
            <p:nvPr/>
          </p:nvSpPr>
          <p:spPr>
            <a:xfrm>
              <a:off x="5933000" y="5535375"/>
              <a:ext cx="21675" cy="28750"/>
            </a:xfrm>
            <a:custGeom>
              <a:avLst/>
              <a:gdLst/>
              <a:ahLst/>
              <a:cxnLst/>
              <a:rect l="l" t="t" r="r" b="b"/>
              <a:pathLst>
                <a:path w="867" h="1150" extrusionOk="0">
                  <a:moveTo>
                    <a:pt x="600" y="1"/>
                  </a:moveTo>
                  <a:cubicBezTo>
                    <a:pt x="570" y="1"/>
                    <a:pt x="544" y="9"/>
                    <a:pt x="518" y="22"/>
                  </a:cubicBezTo>
                  <a:cubicBezTo>
                    <a:pt x="366" y="183"/>
                    <a:pt x="233" y="370"/>
                    <a:pt x="126" y="566"/>
                  </a:cubicBezTo>
                  <a:cubicBezTo>
                    <a:pt x="152" y="718"/>
                    <a:pt x="1" y="843"/>
                    <a:pt x="81" y="1003"/>
                  </a:cubicBezTo>
                  <a:cubicBezTo>
                    <a:pt x="152" y="1021"/>
                    <a:pt x="179" y="1075"/>
                    <a:pt x="215" y="1128"/>
                  </a:cubicBezTo>
                  <a:cubicBezTo>
                    <a:pt x="215" y="1141"/>
                    <a:pt x="224" y="1149"/>
                    <a:pt x="233" y="1149"/>
                  </a:cubicBezTo>
                  <a:cubicBezTo>
                    <a:pt x="236" y="1149"/>
                    <a:pt x="239" y="1148"/>
                    <a:pt x="242" y="1146"/>
                  </a:cubicBezTo>
                  <a:cubicBezTo>
                    <a:pt x="250" y="1146"/>
                    <a:pt x="268" y="1128"/>
                    <a:pt x="268" y="1119"/>
                  </a:cubicBezTo>
                  <a:cubicBezTo>
                    <a:pt x="277" y="1057"/>
                    <a:pt x="268" y="994"/>
                    <a:pt x="322" y="941"/>
                  </a:cubicBezTo>
                  <a:cubicBezTo>
                    <a:pt x="393" y="896"/>
                    <a:pt x="456" y="834"/>
                    <a:pt x="518" y="771"/>
                  </a:cubicBezTo>
                  <a:cubicBezTo>
                    <a:pt x="661" y="611"/>
                    <a:pt x="848" y="477"/>
                    <a:pt x="866" y="236"/>
                  </a:cubicBezTo>
                  <a:cubicBezTo>
                    <a:pt x="804" y="147"/>
                    <a:pt x="723" y="67"/>
                    <a:pt x="634" y="4"/>
                  </a:cubicBezTo>
                  <a:cubicBezTo>
                    <a:pt x="622" y="2"/>
                    <a:pt x="611" y="1"/>
                    <a:pt x="600" y="1"/>
                  </a:cubicBezTo>
                  <a:close/>
                </a:path>
              </a:pathLst>
            </a:custGeom>
            <a:solidFill>
              <a:srgbClr val="85B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4"/>
            <p:cNvSpPr/>
            <p:nvPr/>
          </p:nvSpPr>
          <p:spPr>
            <a:xfrm>
              <a:off x="5940375" y="5552150"/>
              <a:ext cx="18525" cy="15450"/>
            </a:xfrm>
            <a:custGeom>
              <a:avLst/>
              <a:gdLst/>
              <a:ahLst/>
              <a:cxnLst/>
              <a:rect l="l" t="t" r="r" b="b"/>
              <a:pathLst>
                <a:path w="741" h="618" extrusionOk="0">
                  <a:moveTo>
                    <a:pt x="350" y="1"/>
                  </a:moveTo>
                  <a:cubicBezTo>
                    <a:pt x="280" y="1"/>
                    <a:pt x="209" y="25"/>
                    <a:pt x="152" y="74"/>
                  </a:cubicBezTo>
                  <a:cubicBezTo>
                    <a:pt x="54" y="91"/>
                    <a:pt x="0" y="181"/>
                    <a:pt x="27" y="270"/>
                  </a:cubicBezTo>
                  <a:cubicBezTo>
                    <a:pt x="45" y="350"/>
                    <a:pt x="89" y="413"/>
                    <a:pt x="152" y="457"/>
                  </a:cubicBezTo>
                  <a:cubicBezTo>
                    <a:pt x="232" y="511"/>
                    <a:pt x="303" y="564"/>
                    <a:pt x="375" y="618"/>
                  </a:cubicBezTo>
                  <a:cubicBezTo>
                    <a:pt x="482" y="600"/>
                    <a:pt x="589" y="546"/>
                    <a:pt x="669" y="466"/>
                  </a:cubicBezTo>
                  <a:cubicBezTo>
                    <a:pt x="741" y="279"/>
                    <a:pt x="633" y="172"/>
                    <a:pt x="518" y="56"/>
                  </a:cubicBezTo>
                  <a:cubicBezTo>
                    <a:pt x="468" y="19"/>
                    <a:pt x="409" y="1"/>
                    <a:pt x="350" y="1"/>
                  </a:cubicBezTo>
                  <a:close/>
                </a:path>
              </a:pathLst>
            </a:custGeom>
            <a:solidFill>
              <a:srgbClr val="B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4"/>
            <p:cNvSpPr/>
            <p:nvPr/>
          </p:nvSpPr>
          <p:spPr>
            <a:xfrm>
              <a:off x="5925425" y="5548875"/>
              <a:ext cx="12725" cy="14950"/>
            </a:xfrm>
            <a:custGeom>
              <a:avLst/>
              <a:gdLst/>
              <a:ahLst/>
              <a:cxnLst/>
              <a:rect l="l" t="t" r="r" b="b"/>
              <a:pathLst>
                <a:path w="509" h="598" extrusionOk="0">
                  <a:moveTo>
                    <a:pt x="416" y="0"/>
                  </a:moveTo>
                  <a:cubicBezTo>
                    <a:pt x="400" y="0"/>
                    <a:pt x="385" y="7"/>
                    <a:pt x="375" y="17"/>
                  </a:cubicBezTo>
                  <a:cubicBezTo>
                    <a:pt x="366" y="106"/>
                    <a:pt x="322" y="187"/>
                    <a:pt x="241" y="231"/>
                  </a:cubicBezTo>
                  <a:cubicBezTo>
                    <a:pt x="179" y="285"/>
                    <a:pt x="116" y="338"/>
                    <a:pt x="63" y="392"/>
                  </a:cubicBezTo>
                  <a:cubicBezTo>
                    <a:pt x="36" y="428"/>
                    <a:pt x="18" y="463"/>
                    <a:pt x="9" y="499"/>
                  </a:cubicBezTo>
                  <a:cubicBezTo>
                    <a:pt x="0" y="526"/>
                    <a:pt x="9" y="552"/>
                    <a:pt x="27" y="570"/>
                  </a:cubicBezTo>
                  <a:cubicBezTo>
                    <a:pt x="45" y="588"/>
                    <a:pt x="72" y="597"/>
                    <a:pt x="99" y="597"/>
                  </a:cubicBezTo>
                  <a:cubicBezTo>
                    <a:pt x="134" y="588"/>
                    <a:pt x="170" y="570"/>
                    <a:pt x="206" y="552"/>
                  </a:cubicBezTo>
                  <a:cubicBezTo>
                    <a:pt x="277" y="526"/>
                    <a:pt x="330" y="490"/>
                    <a:pt x="384" y="463"/>
                  </a:cubicBezTo>
                  <a:cubicBezTo>
                    <a:pt x="402" y="428"/>
                    <a:pt x="420" y="392"/>
                    <a:pt x="446" y="356"/>
                  </a:cubicBezTo>
                  <a:cubicBezTo>
                    <a:pt x="491" y="312"/>
                    <a:pt x="509" y="240"/>
                    <a:pt x="491" y="169"/>
                  </a:cubicBezTo>
                  <a:cubicBezTo>
                    <a:pt x="473" y="124"/>
                    <a:pt x="464" y="71"/>
                    <a:pt x="455" y="17"/>
                  </a:cubicBezTo>
                  <a:cubicBezTo>
                    <a:pt x="443" y="5"/>
                    <a:pt x="429" y="0"/>
                    <a:pt x="416" y="0"/>
                  </a:cubicBezTo>
                  <a:close/>
                </a:path>
              </a:pathLst>
            </a:custGeom>
            <a:solidFill>
              <a:srgbClr val="6AA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4"/>
            <p:cNvSpPr/>
            <p:nvPr/>
          </p:nvSpPr>
          <p:spPr>
            <a:xfrm>
              <a:off x="5897325" y="55323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43" y="0"/>
                  </a:moveTo>
                  <a:cubicBezTo>
                    <a:pt x="81" y="0"/>
                    <a:pt x="18" y="45"/>
                    <a:pt x="0" y="107"/>
                  </a:cubicBezTo>
                  <a:cubicBezTo>
                    <a:pt x="63" y="98"/>
                    <a:pt x="116" y="63"/>
                    <a:pt x="143" y="0"/>
                  </a:cubicBezTo>
                  <a:close/>
                </a:path>
              </a:pathLst>
            </a:custGeom>
            <a:solidFill>
              <a:srgbClr val="79B2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4"/>
            <p:cNvSpPr/>
            <p:nvPr/>
          </p:nvSpPr>
          <p:spPr>
            <a:xfrm>
              <a:off x="5898425" y="5558225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0" y="19"/>
                    <a:pt x="20" y="28"/>
                    <a:pt x="27" y="28"/>
                  </a:cubicBezTo>
                  <a:cubicBezTo>
                    <a:pt x="33" y="28"/>
                    <a:pt x="37" y="21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BFD8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4"/>
            <p:cNvSpPr/>
            <p:nvPr/>
          </p:nvSpPr>
          <p:spPr>
            <a:xfrm>
              <a:off x="5913600" y="5483275"/>
              <a:ext cx="24125" cy="43025"/>
            </a:xfrm>
            <a:custGeom>
              <a:avLst/>
              <a:gdLst/>
              <a:ahLst/>
              <a:cxnLst/>
              <a:rect l="l" t="t" r="r" b="b"/>
              <a:pathLst>
                <a:path w="965" h="1721" extrusionOk="0">
                  <a:moveTo>
                    <a:pt x="63" y="1"/>
                  </a:moveTo>
                  <a:cubicBezTo>
                    <a:pt x="54" y="1"/>
                    <a:pt x="36" y="1"/>
                    <a:pt x="27" y="9"/>
                  </a:cubicBezTo>
                  <a:cubicBezTo>
                    <a:pt x="18" y="36"/>
                    <a:pt x="1" y="63"/>
                    <a:pt x="9" y="81"/>
                  </a:cubicBezTo>
                  <a:cubicBezTo>
                    <a:pt x="108" y="268"/>
                    <a:pt x="206" y="456"/>
                    <a:pt x="304" y="652"/>
                  </a:cubicBezTo>
                  <a:cubicBezTo>
                    <a:pt x="366" y="705"/>
                    <a:pt x="340" y="786"/>
                    <a:pt x="384" y="848"/>
                  </a:cubicBezTo>
                  <a:cubicBezTo>
                    <a:pt x="598" y="1098"/>
                    <a:pt x="233" y="1178"/>
                    <a:pt x="233" y="1365"/>
                  </a:cubicBezTo>
                  <a:cubicBezTo>
                    <a:pt x="241" y="1401"/>
                    <a:pt x="250" y="1437"/>
                    <a:pt x="268" y="1473"/>
                  </a:cubicBezTo>
                  <a:cubicBezTo>
                    <a:pt x="286" y="1508"/>
                    <a:pt x="322" y="1535"/>
                    <a:pt x="348" y="1553"/>
                  </a:cubicBezTo>
                  <a:cubicBezTo>
                    <a:pt x="473" y="1615"/>
                    <a:pt x="589" y="1669"/>
                    <a:pt x="723" y="1713"/>
                  </a:cubicBezTo>
                  <a:cubicBezTo>
                    <a:pt x="741" y="1718"/>
                    <a:pt x="759" y="1720"/>
                    <a:pt x="777" y="1720"/>
                  </a:cubicBezTo>
                  <a:cubicBezTo>
                    <a:pt x="795" y="1720"/>
                    <a:pt x="812" y="1718"/>
                    <a:pt x="830" y="1713"/>
                  </a:cubicBezTo>
                  <a:cubicBezTo>
                    <a:pt x="884" y="1696"/>
                    <a:pt x="937" y="1660"/>
                    <a:pt x="964" y="1606"/>
                  </a:cubicBezTo>
                  <a:cubicBezTo>
                    <a:pt x="919" y="1410"/>
                    <a:pt x="696" y="1232"/>
                    <a:pt x="919" y="1018"/>
                  </a:cubicBezTo>
                  <a:cubicBezTo>
                    <a:pt x="937" y="955"/>
                    <a:pt x="911" y="902"/>
                    <a:pt x="866" y="866"/>
                  </a:cubicBezTo>
                  <a:cubicBezTo>
                    <a:pt x="750" y="750"/>
                    <a:pt x="661" y="616"/>
                    <a:pt x="589" y="473"/>
                  </a:cubicBezTo>
                  <a:cubicBezTo>
                    <a:pt x="563" y="411"/>
                    <a:pt x="518" y="357"/>
                    <a:pt x="464" y="313"/>
                  </a:cubicBezTo>
                  <a:cubicBezTo>
                    <a:pt x="402" y="233"/>
                    <a:pt x="322" y="152"/>
                    <a:pt x="250" y="72"/>
                  </a:cubicBezTo>
                  <a:lnTo>
                    <a:pt x="143" y="27"/>
                  </a:lnTo>
                  <a:cubicBezTo>
                    <a:pt x="117" y="18"/>
                    <a:pt x="90" y="9"/>
                    <a:pt x="63" y="1"/>
                  </a:cubicBezTo>
                  <a:close/>
                </a:path>
              </a:pathLst>
            </a:custGeom>
            <a:solidFill>
              <a:srgbClr val="7BB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4"/>
            <p:cNvSpPr/>
            <p:nvPr/>
          </p:nvSpPr>
          <p:spPr>
            <a:xfrm>
              <a:off x="5902450" y="5499775"/>
              <a:ext cx="22800" cy="14200"/>
            </a:xfrm>
            <a:custGeom>
              <a:avLst/>
              <a:gdLst/>
              <a:ahLst/>
              <a:cxnLst/>
              <a:rect l="l" t="t" r="r" b="b"/>
              <a:pathLst>
                <a:path w="912" h="568" extrusionOk="0">
                  <a:moveTo>
                    <a:pt x="750" y="1"/>
                  </a:moveTo>
                  <a:cubicBezTo>
                    <a:pt x="714" y="54"/>
                    <a:pt x="661" y="108"/>
                    <a:pt x="598" y="117"/>
                  </a:cubicBezTo>
                  <a:cubicBezTo>
                    <a:pt x="402" y="161"/>
                    <a:pt x="224" y="197"/>
                    <a:pt x="36" y="233"/>
                  </a:cubicBezTo>
                  <a:lnTo>
                    <a:pt x="9" y="286"/>
                  </a:lnTo>
                  <a:cubicBezTo>
                    <a:pt x="1" y="322"/>
                    <a:pt x="9" y="358"/>
                    <a:pt x="27" y="384"/>
                  </a:cubicBezTo>
                  <a:cubicBezTo>
                    <a:pt x="63" y="429"/>
                    <a:pt x="108" y="465"/>
                    <a:pt x="161" y="482"/>
                  </a:cubicBezTo>
                  <a:cubicBezTo>
                    <a:pt x="215" y="500"/>
                    <a:pt x="268" y="518"/>
                    <a:pt x="322" y="536"/>
                  </a:cubicBezTo>
                  <a:cubicBezTo>
                    <a:pt x="435" y="557"/>
                    <a:pt x="529" y="568"/>
                    <a:pt x="604" y="568"/>
                  </a:cubicBezTo>
                  <a:cubicBezTo>
                    <a:pt x="856" y="568"/>
                    <a:pt x="912" y="445"/>
                    <a:pt x="857" y="143"/>
                  </a:cubicBezTo>
                  <a:cubicBezTo>
                    <a:pt x="848" y="81"/>
                    <a:pt x="803" y="27"/>
                    <a:pt x="750" y="1"/>
                  </a:cubicBez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4"/>
            <p:cNvSpPr/>
            <p:nvPr/>
          </p:nvSpPr>
          <p:spPr>
            <a:xfrm>
              <a:off x="5883950" y="5492800"/>
              <a:ext cx="11400" cy="9675"/>
            </a:xfrm>
            <a:custGeom>
              <a:avLst/>
              <a:gdLst/>
              <a:ahLst/>
              <a:cxnLst/>
              <a:rect l="l" t="t" r="r" b="b"/>
              <a:pathLst>
                <a:path w="456" h="387" extrusionOk="0">
                  <a:moveTo>
                    <a:pt x="129" y="1"/>
                  </a:moveTo>
                  <a:cubicBezTo>
                    <a:pt x="103" y="1"/>
                    <a:pt x="76" y="8"/>
                    <a:pt x="54" y="21"/>
                  </a:cubicBezTo>
                  <a:cubicBezTo>
                    <a:pt x="18" y="39"/>
                    <a:pt x="0" y="101"/>
                    <a:pt x="18" y="128"/>
                  </a:cubicBezTo>
                  <a:cubicBezTo>
                    <a:pt x="98" y="235"/>
                    <a:pt x="170" y="351"/>
                    <a:pt x="312" y="387"/>
                  </a:cubicBezTo>
                  <a:cubicBezTo>
                    <a:pt x="384" y="369"/>
                    <a:pt x="437" y="324"/>
                    <a:pt x="455" y="262"/>
                  </a:cubicBezTo>
                  <a:lnTo>
                    <a:pt x="437" y="182"/>
                  </a:lnTo>
                  <a:cubicBezTo>
                    <a:pt x="366" y="137"/>
                    <a:pt x="286" y="66"/>
                    <a:pt x="205" y="21"/>
                  </a:cubicBezTo>
                  <a:cubicBezTo>
                    <a:pt x="183" y="8"/>
                    <a:pt x="156" y="1"/>
                    <a:pt x="129" y="1"/>
                  </a:cubicBezTo>
                  <a:close/>
                </a:path>
              </a:pathLst>
            </a:custGeom>
            <a:solidFill>
              <a:srgbClr val="71A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4"/>
            <p:cNvSpPr/>
            <p:nvPr/>
          </p:nvSpPr>
          <p:spPr>
            <a:xfrm>
              <a:off x="5891750" y="5499325"/>
              <a:ext cx="9825" cy="8525"/>
            </a:xfrm>
            <a:custGeom>
              <a:avLst/>
              <a:gdLst/>
              <a:ahLst/>
              <a:cxnLst/>
              <a:rect l="l" t="t" r="r" b="b"/>
              <a:pathLst>
                <a:path w="393" h="341" extrusionOk="0">
                  <a:moveTo>
                    <a:pt x="143" y="1"/>
                  </a:moveTo>
                  <a:cubicBezTo>
                    <a:pt x="81" y="10"/>
                    <a:pt x="18" y="54"/>
                    <a:pt x="0" y="126"/>
                  </a:cubicBezTo>
                  <a:lnTo>
                    <a:pt x="188" y="313"/>
                  </a:lnTo>
                  <a:cubicBezTo>
                    <a:pt x="216" y="333"/>
                    <a:pt x="239" y="341"/>
                    <a:pt x="260" y="341"/>
                  </a:cubicBezTo>
                  <a:cubicBezTo>
                    <a:pt x="306" y="341"/>
                    <a:pt x="338" y="302"/>
                    <a:pt x="375" y="260"/>
                  </a:cubicBezTo>
                  <a:cubicBezTo>
                    <a:pt x="384" y="242"/>
                    <a:pt x="384" y="224"/>
                    <a:pt x="393" y="206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4"/>
            <p:cNvSpPr/>
            <p:nvPr/>
          </p:nvSpPr>
          <p:spPr>
            <a:xfrm>
              <a:off x="5900225" y="5504475"/>
              <a:ext cx="3375" cy="2475"/>
            </a:xfrm>
            <a:custGeom>
              <a:avLst/>
              <a:gdLst/>
              <a:ahLst/>
              <a:cxnLst/>
              <a:rect l="l" t="t" r="r" b="b"/>
              <a:pathLst>
                <a:path w="135" h="99" extrusionOk="0">
                  <a:moveTo>
                    <a:pt x="9" y="0"/>
                  </a:moveTo>
                  <a:cubicBezTo>
                    <a:pt x="0" y="36"/>
                    <a:pt x="0" y="71"/>
                    <a:pt x="27" y="89"/>
                  </a:cubicBezTo>
                  <a:cubicBezTo>
                    <a:pt x="37" y="96"/>
                    <a:pt x="47" y="99"/>
                    <a:pt x="58" y="99"/>
                  </a:cubicBezTo>
                  <a:cubicBezTo>
                    <a:pt x="78" y="99"/>
                    <a:pt x="99" y="89"/>
                    <a:pt x="116" y="71"/>
                  </a:cubicBezTo>
                  <a:lnTo>
                    <a:pt x="134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CC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4"/>
            <p:cNvSpPr/>
            <p:nvPr/>
          </p:nvSpPr>
          <p:spPr>
            <a:xfrm>
              <a:off x="5940375" y="5490325"/>
              <a:ext cx="28775" cy="36725"/>
            </a:xfrm>
            <a:custGeom>
              <a:avLst/>
              <a:gdLst/>
              <a:ahLst/>
              <a:cxnLst/>
              <a:rect l="l" t="t" r="r" b="b"/>
              <a:pathLst>
                <a:path w="1151" h="1469" extrusionOk="0">
                  <a:moveTo>
                    <a:pt x="680" y="0"/>
                  </a:moveTo>
                  <a:cubicBezTo>
                    <a:pt x="590" y="0"/>
                    <a:pt x="565" y="123"/>
                    <a:pt x="553" y="263"/>
                  </a:cubicBezTo>
                  <a:cubicBezTo>
                    <a:pt x="580" y="423"/>
                    <a:pt x="625" y="584"/>
                    <a:pt x="696" y="727"/>
                  </a:cubicBezTo>
                  <a:cubicBezTo>
                    <a:pt x="741" y="825"/>
                    <a:pt x="803" y="923"/>
                    <a:pt x="660" y="994"/>
                  </a:cubicBezTo>
                  <a:cubicBezTo>
                    <a:pt x="607" y="1012"/>
                    <a:pt x="562" y="1021"/>
                    <a:pt x="509" y="1039"/>
                  </a:cubicBezTo>
                  <a:cubicBezTo>
                    <a:pt x="443" y="1077"/>
                    <a:pt x="370" y="1095"/>
                    <a:pt x="299" y="1095"/>
                  </a:cubicBezTo>
                  <a:cubicBezTo>
                    <a:pt x="255" y="1095"/>
                    <a:pt x="211" y="1088"/>
                    <a:pt x="170" y="1075"/>
                  </a:cubicBezTo>
                  <a:cubicBezTo>
                    <a:pt x="134" y="1075"/>
                    <a:pt x="98" y="1083"/>
                    <a:pt x="71" y="1101"/>
                  </a:cubicBezTo>
                  <a:cubicBezTo>
                    <a:pt x="27" y="1164"/>
                    <a:pt x="0" y="1235"/>
                    <a:pt x="9" y="1307"/>
                  </a:cubicBezTo>
                  <a:cubicBezTo>
                    <a:pt x="18" y="1342"/>
                    <a:pt x="36" y="1378"/>
                    <a:pt x="63" y="1405"/>
                  </a:cubicBezTo>
                  <a:cubicBezTo>
                    <a:pt x="89" y="1422"/>
                    <a:pt x="125" y="1431"/>
                    <a:pt x="170" y="1431"/>
                  </a:cubicBezTo>
                  <a:cubicBezTo>
                    <a:pt x="179" y="1431"/>
                    <a:pt x="189" y="1430"/>
                    <a:pt x="198" y="1430"/>
                  </a:cubicBezTo>
                  <a:cubicBezTo>
                    <a:pt x="303" y="1430"/>
                    <a:pt x="402" y="1468"/>
                    <a:pt x="506" y="1468"/>
                  </a:cubicBezTo>
                  <a:cubicBezTo>
                    <a:pt x="516" y="1468"/>
                    <a:pt x="526" y="1468"/>
                    <a:pt x="535" y="1467"/>
                  </a:cubicBezTo>
                  <a:cubicBezTo>
                    <a:pt x="589" y="1420"/>
                    <a:pt x="658" y="1396"/>
                    <a:pt x="730" y="1396"/>
                  </a:cubicBezTo>
                  <a:cubicBezTo>
                    <a:pt x="766" y="1396"/>
                    <a:pt x="803" y="1402"/>
                    <a:pt x="839" y="1414"/>
                  </a:cubicBezTo>
                  <a:cubicBezTo>
                    <a:pt x="857" y="1418"/>
                    <a:pt x="874" y="1420"/>
                    <a:pt x="892" y="1420"/>
                  </a:cubicBezTo>
                  <a:cubicBezTo>
                    <a:pt x="910" y="1420"/>
                    <a:pt x="928" y="1418"/>
                    <a:pt x="946" y="1414"/>
                  </a:cubicBezTo>
                  <a:cubicBezTo>
                    <a:pt x="1008" y="1405"/>
                    <a:pt x="1062" y="1369"/>
                    <a:pt x="1088" y="1315"/>
                  </a:cubicBezTo>
                  <a:cubicBezTo>
                    <a:pt x="1151" y="1128"/>
                    <a:pt x="1071" y="923"/>
                    <a:pt x="1124" y="736"/>
                  </a:cubicBezTo>
                  <a:cubicBezTo>
                    <a:pt x="1124" y="691"/>
                    <a:pt x="1106" y="655"/>
                    <a:pt x="1080" y="629"/>
                  </a:cubicBezTo>
                  <a:cubicBezTo>
                    <a:pt x="1053" y="557"/>
                    <a:pt x="1035" y="477"/>
                    <a:pt x="1017" y="397"/>
                  </a:cubicBezTo>
                  <a:cubicBezTo>
                    <a:pt x="999" y="281"/>
                    <a:pt x="946" y="174"/>
                    <a:pt x="857" y="93"/>
                  </a:cubicBezTo>
                  <a:cubicBezTo>
                    <a:pt x="779" y="28"/>
                    <a:pt x="722" y="0"/>
                    <a:pt x="680" y="0"/>
                  </a:cubicBezTo>
                  <a:close/>
                </a:path>
              </a:pathLst>
            </a:custGeom>
            <a:solidFill>
              <a:srgbClr val="6DA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4"/>
            <p:cNvSpPr/>
            <p:nvPr/>
          </p:nvSpPr>
          <p:spPr>
            <a:xfrm>
              <a:off x="5967125" y="5495775"/>
              <a:ext cx="27675" cy="20750"/>
            </a:xfrm>
            <a:custGeom>
              <a:avLst/>
              <a:gdLst/>
              <a:ahLst/>
              <a:cxnLst/>
              <a:rect l="l" t="t" r="r" b="b"/>
              <a:pathLst>
                <a:path w="1107" h="830" extrusionOk="0">
                  <a:moveTo>
                    <a:pt x="670" y="0"/>
                  </a:moveTo>
                  <a:cubicBezTo>
                    <a:pt x="625" y="54"/>
                    <a:pt x="580" y="107"/>
                    <a:pt x="536" y="152"/>
                  </a:cubicBezTo>
                  <a:cubicBezTo>
                    <a:pt x="447" y="232"/>
                    <a:pt x="331" y="286"/>
                    <a:pt x="277" y="411"/>
                  </a:cubicBezTo>
                  <a:cubicBezTo>
                    <a:pt x="268" y="428"/>
                    <a:pt x="206" y="446"/>
                    <a:pt x="170" y="446"/>
                  </a:cubicBezTo>
                  <a:cubicBezTo>
                    <a:pt x="108" y="437"/>
                    <a:pt x="54" y="428"/>
                    <a:pt x="10" y="411"/>
                  </a:cubicBezTo>
                  <a:lnTo>
                    <a:pt x="10" y="411"/>
                  </a:lnTo>
                  <a:cubicBezTo>
                    <a:pt x="10" y="437"/>
                    <a:pt x="18" y="473"/>
                    <a:pt x="18" y="500"/>
                  </a:cubicBezTo>
                  <a:cubicBezTo>
                    <a:pt x="1" y="634"/>
                    <a:pt x="63" y="758"/>
                    <a:pt x="179" y="830"/>
                  </a:cubicBezTo>
                  <a:cubicBezTo>
                    <a:pt x="241" y="817"/>
                    <a:pt x="305" y="813"/>
                    <a:pt x="370" y="813"/>
                  </a:cubicBezTo>
                  <a:cubicBezTo>
                    <a:pt x="462" y="813"/>
                    <a:pt x="556" y="821"/>
                    <a:pt x="647" y="821"/>
                  </a:cubicBezTo>
                  <a:cubicBezTo>
                    <a:pt x="804" y="821"/>
                    <a:pt x="955" y="799"/>
                    <a:pt x="1089" y="678"/>
                  </a:cubicBezTo>
                  <a:cubicBezTo>
                    <a:pt x="1107" y="598"/>
                    <a:pt x="1080" y="526"/>
                    <a:pt x="1027" y="464"/>
                  </a:cubicBezTo>
                  <a:cubicBezTo>
                    <a:pt x="1000" y="428"/>
                    <a:pt x="973" y="384"/>
                    <a:pt x="946" y="339"/>
                  </a:cubicBezTo>
                  <a:cubicBezTo>
                    <a:pt x="928" y="312"/>
                    <a:pt x="911" y="277"/>
                    <a:pt x="902" y="250"/>
                  </a:cubicBezTo>
                  <a:cubicBezTo>
                    <a:pt x="857" y="152"/>
                    <a:pt x="795" y="72"/>
                    <a:pt x="714" y="9"/>
                  </a:cubicBezTo>
                  <a:lnTo>
                    <a:pt x="670" y="0"/>
                  </a:lnTo>
                  <a:close/>
                </a:path>
              </a:pathLst>
            </a:custGeom>
            <a:solidFill>
              <a:srgbClr val="77AE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4"/>
            <p:cNvSpPr/>
            <p:nvPr/>
          </p:nvSpPr>
          <p:spPr>
            <a:xfrm>
              <a:off x="6004150" y="5469675"/>
              <a:ext cx="21200" cy="29525"/>
            </a:xfrm>
            <a:custGeom>
              <a:avLst/>
              <a:gdLst/>
              <a:ahLst/>
              <a:cxnLst/>
              <a:rect l="l" t="t" r="r" b="b"/>
              <a:pathLst>
                <a:path w="848" h="1181" extrusionOk="0">
                  <a:moveTo>
                    <a:pt x="393" y="0"/>
                  </a:moveTo>
                  <a:cubicBezTo>
                    <a:pt x="348" y="36"/>
                    <a:pt x="295" y="54"/>
                    <a:pt x="268" y="99"/>
                  </a:cubicBezTo>
                  <a:cubicBezTo>
                    <a:pt x="215" y="188"/>
                    <a:pt x="143" y="268"/>
                    <a:pt x="63" y="339"/>
                  </a:cubicBezTo>
                  <a:cubicBezTo>
                    <a:pt x="18" y="384"/>
                    <a:pt x="1" y="446"/>
                    <a:pt x="9" y="500"/>
                  </a:cubicBezTo>
                  <a:cubicBezTo>
                    <a:pt x="18" y="536"/>
                    <a:pt x="27" y="571"/>
                    <a:pt x="45" y="607"/>
                  </a:cubicBezTo>
                  <a:cubicBezTo>
                    <a:pt x="72" y="678"/>
                    <a:pt x="116" y="750"/>
                    <a:pt x="143" y="812"/>
                  </a:cubicBezTo>
                  <a:cubicBezTo>
                    <a:pt x="188" y="919"/>
                    <a:pt x="268" y="1017"/>
                    <a:pt x="366" y="1080"/>
                  </a:cubicBezTo>
                  <a:cubicBezTo>
                    <a:pt x="462" y="1110"/>
                    <a:pt x="570" y="1181"/>
                    <a:pt x="665" y="1181"/>
                  </a:cubicBezTo>
                  <a:cubicBezTo>
                    <a:pt x="737" y="1181"/>
                    <a:pt x="802" y="1140"/>
                    <a:pt x="848" y="1008"/>
                  </a:cubicBezTo>
                  <a:cubicBezTo>
                    <a:pt x="848" y="964"/>
                    <a:pt x="830" y="928"/>
                    <a:pt x="812" y="892"/>
                  </a:cubicBezTo>
                  <a:cubicBezTo>
                    <a:pt x="794" y="857"/>
                    <a:pt x="777" y="830"/>
                    <a:pt x="750" y="803"/>
                  </a:cubicBezTo>
                  <a:cubicBezTo>
                    <a:pt x="670" y="669"/>
                    <a:pt x="563" y="545"/>
                    <a:pt x="607" y="366"/>
                  </a:cubicBezTo>
                  <a:cubicBezTo>
                    <a:pt x="607" y="330"/>
                    <a:pt x="598" y="295"/>
                    <a:pt x="589" y="268"/>
                  </a:cubicBezTo>
                  <a:cubicBezTo>
                    <a:pt x="527" y="170"/>
                    <a:pt x="509" y="45"/>
                    <a:pt x="393" y="0"/>
                  </a:cubicBezTo>
                  <a:close/>
                </a:path>
              </a:pathLst>
            </a:custGeom>
            <a:solidFill>
              <a:srgbClr val="5192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4"/>
            <p:cNvSpPr/>
            <p:nvPr/>
          </p:nvSpPr>
          <p:spPr>
            <a:xfrm>
              <a:off x="5984525" y="5476550"/>
              <a:ext cx="22325" cy="15200"/>
            </a:xfrm>
            <a:custGeom>
              <a:avLst/>
              <a:gdLst/>
              <a:ahLst/>
              <a:cxnLst/>
              <a:rect l="l" t="t" r="r" b="b"/>
              <a:pathLst>
                <a:path w="893" h="608" extrusionOk="0">
                  <a:moveTo>
                    <a:pt x="486" y="1"/>
                  </a:moveTo>
                  <a:cubicBezTo>
                    <a:pt x="409" y="1"/>
                    <a:pt x="369" y="59"/>
                    <a:pt x="348" y="154"/>
                  </a:cubicBezTo>
                  <a:cubicBezTo>
                    <a:pt x="322" y="180"/>
                    <a:pt x="304" y="225"/>
                    <a:pt x="268" y="234"/>
                  </a:cubicBezTo>
                  <a:cubicBezTo>
                    <a:pt x="250" y="238"/>
                    <a:pt x="232" y="241"/>
                    <a:pt x="215" y="241"/>
                  </a:cubicBezTo>
                  <a:cubicBezTo>
                    <a:pt x="197" y="241"/>
                    <a:pt x="179" y="238"/>
                    <a:pt x="161" y="234"/>
                  </a:cubicBezTo>
                  <a:cubicBezTo>
                    <a:pt x="156" y="233"/>
                    <a:pt x="151" y="233"/>
                    <a:pt x="145" y="233"/>
                  </a:cubicBezTo>
                  <a:cubicBezTo>
                    <a:pt x="81" y="233"/>
                    <a:pt x="26" y="283"/>
                    <a:pt x="9" y="341"/>
                  </a:cubicBezTo>
                  <a:cubicBezTo>
                    <a:pt x="0" y="394"/>
                    <a:pt x="0" y="448"/>
                    <a:pt x="0" y="502"/>
                  </a:cubicBezTo>
                  <a:cubicBezTo>
                    <a:pt x="43" y="566"/>
                    <a:pt x="109" y="607"/>
                    <a:pt x="185" y="607"/>
                  </a:cubicBezTo>
                  <a:cubicBezTo>
                    <a:pt x="203" y="607"/>
                    <a:pt x="222" y="605"/>
                    <a:pt x="241" y="600"/>
                  </a:cubicBezTo>
                  <a:cubicBezTo>
                    <a:pt x="268" y="591"/>
                    <a:pt x="304" y="582"/>
                    <a:pt x="339" y="573"/>
                  </a:cubicBezTo>
                  <a:cubicBezTo>
                    <a:pt x="380" y="560"/>
                    <a:pt x="422" y="553"/>
                    <a:pt x="464" y="553"/>
                  </a:cubicBezTo>
                  <a:cubicBezTo>
                    <a:pt x="507" y="553"/>
                    <a:pt x="549" y="560"/>
                    <a:pt x="589" y="573"/>
                  </a:cubicBezTo>
                  <a:lnTo>
                    <a:pt x="643" y="573"/>
                  </a:lnTo>
                  <a:lnTo>
                    <a:pt x="696" y="555"/>
                  </a:lnTo>
                  <a:lnTo>
                    <a:pt x="741" y="528"/>
                  </a:lnTo>
                  <a:cubicBezTo>
                    <a:pt x="821" y="475"/>
                    <a:pt x="875" y="394"/>
                    <a:pt x="893" y="305"/>
                  </a:cubicBezTo>
                  <a:cubicBezTo>
                    <a:pt x="884" y="278"/>
                    <a:pt x="875" y="252"/>
                    <a:pt x="866" y="225"/>
                  </a:cubicBezTo>
                  <a:cubicBezTo>
                    <a:pt x="768" y="163"/>
                    <a:pt x="670" y="91"/>
                    <a:pt x="571" y="20"/>
                  </a:cubicBezTo>
                  <a:cubicBezTo>
                    <a:pt x="539" y="7"/>
                    <a:pt x="510" y="1"/>
                    <a:pt x="486" y="1"/>
                  </a:cubicBez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4"/>
            <p:cNvSpPr/>
            <p:nvPr/>
          </p:nvSpPr>
          <p:spPr>
            <a:xfrm>
              <a:off x="5947050" y="5478600"/>
              <a:ext cx="14750" cy="20250"/>
            </a:xfrm>
            <a:custGeom>
              <a:avLst/>
              <a:gdLst/>
              <a:ahLst/>
              <a:cxnLst/>
              <a:rect l="l" t="t" r="r" b="b"/>
              <a:pathLst>
                <a:path w="590" h="810" extrusionOk="0">
                  <a:moveTo>
                    <a:pt x="186" y="1"/>
                  </a:moveTo>
                  <a:cubicBezTo>
                    <a:pt x="138" y="1"/>
                    <a:pt x="89" y="19"/>
                    <a:pt x="54" y="54"/>
                  </a:cubicBezTo>
                  <a:cubicBezTo>
                    <a:pt x="1" y="161"/>
                    <a:pt x="63" y="259"/>
                    <a:pt x="81" y="366"/>
                  </a:cubicBezTo>
                  <a:cubicBezTo>
                    <a:pt x="126" y="455"/>
                    <a:pt x="161" y="544"/>
                    <a:pt x="179" y="651"/>
                  </a:cubicBezTo>
                  <a:cubicBezTo>
                    <a:pt x="197" y="705"/>
                    <a:pt x="233" y="759"/>
                    <a:pt x="277" y="794"/>
                  </a:cubicBezTo>
                  <a:cubicBezTo>
                    <a:pt x="291" y="805"/>
                    <a:pt x="308" y="810"/>
                    <a:pt x="325" y="810"/>
                  </a:cubicBezTo>
                  <a:cubicBezTo>
                    <a:pt x="351" y="810"/>
                    <a:pt x="377" y="798"/>
                    <a:pt x="393" y="776"/>
                  </a:cubicBezTo>
                  <a:cubicBezTo>
                    <a:pt x="384" y="723"/>
                    <a:pt x="375" y="669"/>
                    <a:pt x="366" y="616"/>
                  </a:cubicBezTo>
                  <a:cubicBezTo>
                    <a:pt x="374" y="570"/>
                    <a:pt x="414" y="532"/>
                    <a:pt x="458" y="532"/>
                  </a:cubicBezTo>
                  <a:cubicBezTo>
                    <a:pt x="466" y="532"/>
                    <a:pt x="474" y="533"/>
                    <a:pt x="482" y="535"/>
                  </a:cubicBezTo>
                  <a:cubicBezTo>
                    <a:pt x="518" y="544"/>
                    <a:pt x="554" y="553"/>
                    <a:pt x="590" y="562"/>
                  </a:cubicBezTo>
                  <a:cubicBezTo>
                    <a:pt x="581" y="464"/>
                    <a:pt x="536" y="375"/>
                    <a:pt x="474" y="304"/>
                  </a:cubicBezTo>
                  <a:cubicBezTo>
                    <a:pt x="420" y="241"/>
                    <a:pt x="375" y="170"/>
                    <a:pt x="322" y="107"/>
                  </a:cubicBezTo>
                  <a:cubicBezTo>
                    <a:pt x="331" y="107"/>
                    <a:pt x="331" y="98"/>
                    <a:pt x="331" y="72"/>
                  </a:cubicBezTo>
                  <a:cubicBezTo>
                    <a:pt x="331" y="54"/>
                    <a:pt x="313" y="36"/>
                    <a:pt x="295" y="36"/>
                  </a:cubicBezTo>
                  <a:cubicBezTo>
                    <a:pt x="264" y="12"/>
                    <a:pt x="225" y="1"/>
                    <a:pt x="186" y="1"/>
                  </a:cubicBezTo>
                  <a:close/>
                </a:path>
              </a:pathLst>
            </a:custGeom>
            <a:solidFill>
              <a:srgbClr val="7EB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4"/>
            <p:cNvSpPr/>
            <p:nvPr/>
          </p:nvSpPr>
          <p:spPr>
            <a:xfrm>
              <a:off x="5938350" y="5465425"/>
              <a:ext cx="17875" cy="14225"/>
            </a:xfrm>
            <a:custGeom>
              <a:avLst/>
              <a:gdLst/>
              <a:ahLst/>
              <a:cxnLst/>
              <a:rect l="l" t="t" r="r" b="b"/>
              <a:pathLst>
                <a:path w="715" h="569" extrusionOk="0">
                  <a:moveTo>
                    <a:pt x="99" y="1"/>
                  </a:moveTo>
                  <a:cubicBezTo>
                    <a:pt x="72" y="46"/>
                    <a:pt x="45" y="90"/>
                    <a:pt x="28" y="135"/>
                  </a:cubicBezTo>
                  <a:cubicBezTo>
                    <a:pt x="1" y="170"/>
                    <a:pt x="1" y="215"/>
                    <a:pt x="45" y="233"/>
                  </a:cubicBezTo>
                  <a:cubicBezTo>
                    <a:pt x="108" y="269"/>
                    <a:pt x="126" y="322"/>
                    <a:pt x="152" y="384"/>
                  </a:cubicBezTo>
                  <a:cubicBezTo>
                    <a:pt x="206" y="447"/>
                    <a:pt x="260" y="500"/>
                    <a:pt x="322" y="545"/>
                  </a:cubicBezTo>
                  <a:cubicBezTo>
                    <a:pt x="333" y="562"/>
                    <a:pt x="352" y="568"/>
                    <a:pt x="368" y="568"/>
                  </a:cubicBezTo>
                  <a:cubicBezTo>
                    <a:pt x="378" y="568"/>
                    <a:pt x="387" y="566"/>
                    <a:pt x="393" y="563"/>
                  </a:cubicBezTo>
                  <a:lnTo>
                    <a:pt x="429" y="527"/>
                  </a:lnTo>
                  <a:cubicBezTo>
                    <a:pt x="438" y="513"/>
                    <a:pt x="447" y="509"/>
                    <a:pt x="455" y="509"/>
                  </a:cubicBezTo>
                  <a:cubicBezTo>
                    <a:pt x="476" y="509"/>
                    <a:pt x="495" y="539"/>
                    <a:pt x="516" y="539"/>
                  </a:cubicBezTo>
                  <a:cubicBezTo>
                    <a:pt x="520" y="539"/>
                    <a:pt x="523" y="538"/>
                    <a:pt x="527" y="536"/>
                  </a:cubicBezTo>
                  <a:cubicBezTo>
                    <a:pt x="572" y="536"/>
                    <a:pt x="616" y="509"/>
                    <a:pt x="643" y="474"/>
                  </a:cubicBezTo>
                  <a:lnTo>
                    <a:pt x="714" y="447"/>
                  </a:lnTo>
                  <a:cubicBezTo>
                    <a:pt x="714" y="429"/>
                    <a:pt x="706" y="402"/>
                    <a:pt x="706" y="376"/>
                  </a:cubicBezTo>
                  <a:cubicBezTo>
                    <a:pt x="690" y="337"/>
                    <a:pt x="654" y="311"/>
                    <a:pt x="610" y="311"/>
                  </a:cubicBezTo>
                  <a:cubicBezTo>
                    <a:pt x="603" y="311"/>
                    <a:pt x="597" y="312"/>
                    <a:pt x="590" y="313"/>
                  </a:cubicBezTo>
                  <a:lnTo>
                    <a:pt x="554" y="322"/>
                  </a:lnTo>
                  <a:cubicBezTo>
                    <a:pt x="513" y="328"/>
                    <a:pt x="484" y="331"/>
                    <a:pt x="463" y="331"/>
                  </a:cubicBezTo>
                  <a:cubicBezTo>
                    <a:pt x="416" y="331"/>
                    <a:pt x="406" y="312"/>
                    <a:pt x="375" y="251"/>
                  </a:cubicBezTo>
                  <a:cubicBezTo>
                    <a:pt x="313" y="135"/>
                    <a:pt x="242" y="28"/>
                    <a:pt x="99" y="1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4"/>
            <p:cNvSpPr/>
            <p:nvPr/>
          </p:nvSpPr>
          <p:spPr>
            <a:xfrm>
              <a:off x="5990550" y="5472875"/>
              <a:ext cx="8275" cy="7975"/>
            </a:xfrm>
            <a:custGeom>
              <a:avLst/>
              <a:gdLst/>
              <a:ahLst/>
              <a:cxnLst/>
              <a:rect l="l" t="t" r="r" b="b"/>
              <a:pathLst>
                <a:path w="331" h="319" extrusionOk="0">
                  <a:moveTo>
                    <a:pt x="151" y="1"/>
                  </a:moveTo>
                  <a:cubicBezTo>
                    <a:pt x="137" y="1"/>
                    <a:pt x="122" y="3"/>
                    <a:pt x="107" y="6"/>
                  </a:cubicBezTo>
                  <a:cubicBezTo>
                    <a:pt x="45" y="33"/>
                    <a:pt x="9" y="95"/>
                    <a:pt x="9" y="167"/>
                  </a:cubicBezTo>
                  <a:cubicBezTo>
                    <a:pt x="0" y="238"/>
                    <a:pt x="45" y="301"/>
                    <a:pt x="107" y="318"/>
                  </a:cubicBezTo>
                  <a:cubicBezTo>
                    <a:pt x="170" y="256"/>
                    <a:pt x="250" y="211"/>
                    <a:pt x="330" y="185"/>
                  </a:cubicBezTo>
                  <a:cubicBezTo>
                    <a:pt x="321" y="149"/>
                    <a:pt x="304" y="113"/>
                    <a:pt x="286" y="78"/>
                  </a:cubicBezTo>
                  <a:cubicBezTo>
                    <a:pt x="257" y="28"/>
                    <a:pt x="206" y="1"/>
                    <a:pt x="151" y="1"/>
                  </a:cubicBezTo>
                  <a:close/>
                </a:path>
              </a:pathLst>
            </a:custGeom>
            <a:solidFill>
              <a:srgbClr val="77A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4"/>
            <p:cNvSpPr/>
            <p:nvPr/>
          </p:nvSpPr>
          <p:spPr>
            <a:xfrm>
              <a:off x="6013975" y="5467550"/>
              <a:ext cx="8275" cy="9975"/>
            </a:xfrm>
            <a:custGeom>
              <a:avLst/>
              <a:gdLst/>
              <a:ahLst/>
              <a:cxnLst/>
              <a:rect l="l" t="t" r="r" b="b"/>
              <a:pathLst>
                <a:path w="331" h="399" extrusionOk="0">
                  <a:moveTo>
                    <a:pt x="42" y="1"/>
                  </a:moveTo>
                  <a:cubicBezTo>
                    <a:pt x="31" y="1"/>
                    <a:pt x="20" y="2"/>
                    <a:pt x="9" y="5"/>
                  </a:cubicBezTo>
                  <a:cubicBezTo>
                    <a:pt x="0" y="32"/>
                    <a:pt x="0" y="59"/>
                    <a:pt x="0" y="85"/>
                  </a:cubicBezTo>
                  <a:cubicBezTo>
                    <a:pt x="18" y="139"/>
                    <a:pt x="27" y="192"/>
                    <a:pt x="45" y="237"/>
                  </a:cubicBezTo>
                  <a:cubicBezTo>
                    <a:pt x="54" y="308"/>
                    <a:pt x="98" y="362"/>
                    <a:pt x="161" y="389"/>
                  </a:cubicBezTo>
                  <a:cubicBezTo>
                    <a:pt x="179" y="395"/>
                    <a:pt x="195" y="398"/>
                    <a:pt x="209" y="398"/>
                  </a:cubicBezTo>
                  <a:cubicBezTo>
                    <a:pt x="272" y="398"/>
                    <a:pt x="301" y="341"/>
                    <a:pt x="330" y="291"/>
                  </a:cubicBezTo>
                  <a:cubicBezTo>
                    <a:pt x="330" y="246"/>
                    <a:pt x="312" y="210"/>
                    <a:pt x="286" y="192"/>
                  </a:cubicBezTo>
                  <a:cubicBezTo>
                    <a:pt x="241" y="157"/>
                    <a:pt x="205" y="121"/>
                    <a:pt x="170" y="85"/>
                  </a:cubicBezTo>
                  <a:cubicBezTo>
                    <a:pt x="147" y="34"/>
                    <a:pt x="95" y="1"/>
                    <a:pt x="42" y="1"/>
                  </a:cubicBezTo>
                  <a:close/>
                </a:path>
              </a:pathLst>
            </a:custGeom>
            <a:solidFill>
              <a:srgbClr val="1F6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4"/>
            <p:cNvSpPr/>
            <p:nvPr/>
          </p:nvSpPr>
          <p:spPr>
            <a:xfrm>
              <a:off x="5980500" y="5489300"/>
              <a:ext cx="12300" cy="6725"/>
            </a:xfrm>
            <a:custGeom>
              <a:avLst/>
              <a:gdLst/>
              <a:ahLst/>
              <a:cxnLst/>
              <a:rect l="l" t="t" r="r" b="b"/>
              <a:pathLst>
                <a:path w="492" h="269" extrusionOk="0">
                  <a:moveTo>
                    <a:pt x="161" y="0"/>
                  </a:moveTo>
                  <a:cubicBezTo>
                    <a:pt x="153" y="36"/>
                    <a:pt x="117" y="63"/>
                    <a:pt x="99" y="99"/>
                  </a:cubicBezTo>
                  <a:cubicBezTo>
                    <a:pt x="90" y="99"/>
                    <a:pt x="72" y="107"/>
                    <a:pt x="63" y="116"/>
                  </a:cubicBezTo>
                  <a:cubicBezTo>
                    <a:pt x="45" y="125"/>
                    <a:pt x="28" y="143"/>
                    <a:pt x="1" y="161"/>
                  </a:cubicBezTo>
                  <a:lnTo>
                    <a:pt x="72" y="206"/>
                  </a:lnTo>
                  <a:cubicBezTo>
                    <a:pt x="90" y="223"/>
                    <a:pt x="108" y="241"/>
                    <a:pt x="135" y="259"/>
                  </a:cubicBezTo>
                  <a:lnTo>
                    <a:pt x="144" y="268"/>
                  </a:lnTo>
                  <a:cubicBezTo>
                    <a:pt x="233" y="268"/>
                    <a:pt x="322" y="250"/>
                    <a:pt x="402" y="215"/>
                  </a:cubicBezTo>
                  <a:cubicBezTo>
                    <a:pt x="447" y="152"/>
                    <a:pt x="492" y="99"/>
                    <a:pt x="429" y="27"/>
                  </a:cubicBezTo>
                  <a:lnTo>
                    <a:pt x="429" y="27"/>
                  </a:lnTo>
                  <a:cubicBezTo>
                    <a:pt x="407" y="29"/>
                    <a:pt x="384" y="31"/>
                    <a:pt x="362" y="31"/>
                  </a:cubicBezTo>
                  <a:cubicBezTo>
                    <a:pt x="295" y="31"/>
                    <a:pt x="228" y="21"/>
                    <a:pt x="161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4"/>
            <p:cNvSpPr/>
            <p:nvPr/>
          </p:nvSpPr>
          <p:spPr>
            <a:xfrm>
              <a:off x="5999025" y="5477300"/>
              <a:ext cx="7150" cy="5375"/>
            </a:xfrm>
            <a:custGeom>
              <a:avLst/>
              <a:gdLst/>
              <a:ahLst/>
              <a:cxnLst/>
              <a:rect l="l" t="t" r="r" b="b"/>
              <a:pathLst>
                <a:path w="286" h="215" extrusionOk="0">
                  <a:moveTo>
                    <a:pt x="75" y="0"/>
                  </a:moveTo>
                  <a:cubicBezTo>
                    <a:pt x="50" y="0"/>
                    <a:pt x="25" y="3"/>
                    <a:pt x="0" y="8"/>
                  </a:cubicBezTo>
                  <a:cubicBezTo>
                    <a:pt x="9" y="43"/>
                    <a:pt x="18" y="79"/>
                    <a:pt x="27" y="115"/>
                  </a:cubicBezTo>
                  <a:cubicBezTo>
                    <a:pt x="43" y="179"/>
                    <a:pt x="95" y="214"/>
                    <a:pt x="157" y="214"/>
                  </a:cubicBezTo>
                  <a:cubicBezTo>
                    <a:pt x="164" y="214"/>
                    <a:pt x="172" y="214"/>
                    <a:pt x="179" y="213"/>
                  </a:cubicBezTo>
                  <a:cubicBezTo>
                    <a:pt x="214" y="213"/>
                    <a:pt x="250" y="204"/>
                    <a:pt x="286" y="195"/>
                  </a:cubicBezTo>
                  <a:lnTo>
                    <a:pt x="268" y="34"/>
                  </a:lnTo>
                  <a:cubicBezTo>
                    <a:pt x="204" y="15"/>
                    <a:pt x="139" y="0"/>
                    <a:pt x="75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4"/>
            <p:cNvSpPr/>
            <p:nvPr/>
          </p:nvSpPr>
          <p:spPr>
            <a:xfrm>
              <a:off x="5947500" y="5477250"/>
              <a:ext cx="6950" cy="3375"/>
            </a:xfrm>
            <a:custGeom>
              <a:avLst/>
              <a:gdLst/>
              <a:ahLst/>
              <a:cxnLst/>
              <a:rect l="l" t="t" r="r" b="b"/>
              <a:pathLst>
                <a:path w="278" h="135" extrusionOk="0">
                  <a:moveTo>
                    <a:pt x="268" y="1"/>
                  </a:moveTo>
                  <a:lnTo>
                    <a:pt x="108" y="36"/>
                  </a:lnTo>
                  <a:cubicBezTo>
                    <a:pt x="95" y="30"/>
                    <a:pt x="82" y="27"/>
                    <a:pt x="70" y="27"/>
                  </a:cubicBezTo>
                  <a:cubicBezTo>
                    <a:pt x="49" y="27"/>
                    <a:pt x="30" y="37"/>
                    <a:pt x="18" y="54"/>
                  </a:cubicBezTo>
                  <a:cubicBezTo>
                    <a:pt x="9" y="54"/>
                    <a:pt x="9" y="63"/>
                    <a:pt x="1" y="90"/>
                  </a:cubicBezTo>
                  <a:cubicBezTo>
                    <a:pt x="1" y="108"/>
                    <a:pt x="9" y="126"/>
                    <a:pt x="45" y="135"/>
                  </a:cubicBezTo>
                  <a:lnTo>
                    <a:pt x="277" y="8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4"/>
            <p:cNvSpPr/>
            <p:nvPr/>
          </p:nvSpPr>
          <p:spPr>
            <a:xfrm>
              <a:off x="5982975" y="54893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2" y="0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8FB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4"/>
            <p:cNvSpPr/>
            <p:nvPr/>
          </p:nvSpPr>
          <p:spPr>
            <a:xfrm>
              <a:off x="5954425" y="5479250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0" y="1"/>
                  </a:moveTo>
                  <a:cubicBezTo>
                    <a:pt x="9" y="28"/>
                    <a:pt x="18" y="55"/>
                    <a:pt x="27" y="72"/>
                  </a:cubicBezTo>
                  <a:cubicBezTo>
                    <a:pt x="36" y="63"/>
                    <a:pt x="54" y="72"/>
                    <a:pt x="54" y="46"/>
                  </a:cubicBezTo>
                  <a:cubicBezTo>
                    <a:pt x="54" y="19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AAC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4"/>
            <p:cNvSpPr/>
            <p:nvPr/>
          </p:nvSpPr>
          <p:spPr>
            <a:xfrm>
              <a:off x="5853375" y="5504475"/>
              <a:ext cx="54450" cy="27675"/>
            </a:xfrm>
            <a:custGeom>
              <a:avLst/>
              <a:gdLst/>
              <a:ahLst/>
              <a:cxnLst/>
              <a:rect l="l" t="t" r="r" b="b"/>
              <a:pathLst>
                <a:path w="2178" h="1107" extrusionOk="0">
                  <a:moveTo>
                    <a:pt x="1883" y="0"/>
                  </a:moveTo>
                  <a:lnTo>
                    <a:pt x="1732" y="116"/>
                  </a:lnTo>
                  <a:lnTo>
                    <a:pt x="1633" y="143"/>
                  </a:lnTo>
                  <a:cubicBezTo>
                    <a:pt x="1589" y="143"/>
                    <a:pt x="1544" y="134"/>
                    <a:pt x="1509" y="107"/>
                  </a:cubicBezTo>
                  <a:cubicBezTo>
                    <a:pt x="1495" y="98"/>
                    <a:pt x="1482" y="94"/>
                    <a:pt x="1470" y="94"/>
                  </a:cubicBezTo>
                  <a:cubicBezTo>
                    <a:pt x="1457" y="94"/>
                    <a:pt x="1446" y="98"/>
                    <a:pt x="1437" y="107"/>
                  </a:cubicBezTo>
                  <a:cubicBezTo>
                    <a:pt x="1406" y="94"/>
                    <a:pt x="1372" y="94"/>
                    <a:pt x="1340" y="94"/>
                  </a:cubicBezTo>
                  <a:cubicBezTo>
                    <a:pt x="1308" y="94"/>
                    <a:pt x="1277" y="94"/>
                    <a:pt x="1250" y="80"/>
                  </a:cubicBezTo>
                  <a:lnTo>
                    <a:pt x="1098" y="89"/>
                  </a:lnTo>
                  <a:cubicBezTo>
                    <a:pt x="1054" y="89"/>
                    <a:pt x="1018" y="71"/>
                    <a:pt x="982" y="45"/>
                  </a:cubicBezTo>
                  <a:cubicBezTo>
                    <a:pt x="967" y="34"/>
                    <a:pt x="948" y="30"/>
                    <a:pt x="928" y="30"/>
                  </a:cubicBezTo>
                  <a:cubicBezTo>
                    <a:pt x="914" y="30"/>
                    <a:pt x="899" y="32"/>
                    <a:pt x="884" y="36"/>
                  </a:cubicBezTo>
                  <a:cubicBezTo>
                    <a:pt x="822" y="45"/>
                    <a:pt x="777" y="107"/>
                    <a:pt x="786" y="178"/>
                  </a:cubicBezTo>
                  <a:cubicBezTo>
                    <a:pt x="795" y="205"/>
                    <a:pt x="813" y="232"/>
                    <a:pt x="831" y="250"/>
                  </a:cubicBezTo>
                  <a:lnTo>
                    <a:pt x="875" y="250"/>
                  </a:lnTo>
                  <a:lnTo>
                    <a:pt x="857" y="286"/>
                  </a:lnTo>
                  <a:cubicBezTo>
                    <a:pt x="857" y="286"/>
                    <a:pt x="831" y="321"/>
                    <a:pt x="831" y="321"/>
                  </a:cubicBezTo>
                  <a:cubicBezTo>
                    <a:pt x="813" y="339"/>
                    <a:pt x="795" y="357"/>
                    <a:pt x="786" y="384"/>
                  </a:cubicBezTo>
                  <a:cubicBezTo>
                    <a:pt x="786" y="384"/>
                    <a:pt x="759" y="410"/>
                    <a:pt x="759" y="410"/>
                  </a:cubicBezTo>
                  <a:lnTo>
                    <a:pt x="697" y="473"/>
                  </a:lnTo>
                  <a:cubicBezTo>
                    <a:pt x="679" y="482"/>
                    <a:pt x="661" y="500"/>
                    <a:pt x="634" y="517"/>
                  </a:cubicBezTo>
                  <a:cubicBezTo>
                    <a:pt x="599" y="544"/>
                    <a:pt x="563" y="562"/>
                    <a:pt x="527" y="589"/>
                  </a:cubicBezTo>
                  <a:cubicBezTo>
                    <a:pt x="483" y="607"/>
                    <a:pt x="447" y="625"/>
                    <a:pt x="411" y="660"/>
                  </a:cubicBezTo>
                  <a:cubicBezTo>
                    <a:pt x="376" y="687"/>
                    <a:pt x="331" y="705"/>
                    <a:pt x="286" y="723"/>
                  </a:cubicBezTo>
                  <a:cubicBezTo>
                    <a:pt x="206" y="732"/>
                    <a:pt x="126" y="767"/>
                    <a:pt x="54" y="812"/>
                  </a:cubicBezTo>
                  <a:cubicBezTo>
                    <a:pt x="10" y="856"/>
                    <a:pt x="10" y="910"/>
                    <a:pt x="1" y="964"/>
                  </a:cubicBezTo>
                  <a:cubicBezTo>
                    <a:pt x="10" y="1008"/>
                    <a:pt x="28" y="1053"/>
                    <a:pt x="45" y="1097"/>
                  </a:cubicBezTo>
                  <a:lnTo>
                    <a:pt x="108" y="1106"/>
                  </a:lnTo>
                  <a:cubicBezTo>
                    <a:pt x="554" y="1080"/>
                    <a:pt x="982" y="1035"/>
                    <a:pt x="1241" y="598"/>
                  </a:cubicBezTo>
                  <a:cubicBezTo>
                    <a:pt x="1277" y="553"/>
                    <a:pt x="1294" y="500"/>
                    <a:pt x="1312" y="446"/>
                  </a:cubicBezTo>
                  <a:cubicBezTo>
                    <a:pt x="1321" y="397"/>
                    <a:pt x="1344" y="347"/>
                    <a:pt x="1404" y="347"/>
                  </a:cubicBezTo>
                  <a:cubicBezTo>
                    <a:pt x="1409" y="347"/>
                    <a:pt x="1414" y="347"/>
                    <a:pt x="1419" y="348"/>
                  </a:cubicBezTo>
                  <a:cubicBezTo>
                    <a:pt x="1437" y="348"/>
                    <a:pt x="1446" y="357"/>
                    <a:pt x="1464" y="357"/>
                  </a:cubicBezTo>
                  <a:cubicBezTo>
                    <a:pt x="1491" y="366"/>
                    <a:pt x="1517" y="375"/>
                    <a:pt x="1553" y="384"/>
                  </a:cubicBezTo>
                  <a:cubicBezTo>
                    <a:pt x="1575" y="388"/>
                    <a:pt x="1598" y="390"/>
                    <a:pt x="1621" y="390"/>
                  </a:cubicBezTo>
                  <a:cubicBezTo>
                    <a:pt x="1645" y="390"/>
                    <a:pt x="1669" y="388"/>
                    <a:pt x="1696" y="384"/>
                  </a:cubicBezTo>
                  <a:cubicBezTo>
                    <a:pt x="1727" y="379"/>
                    <a:pt x="1758" y="377"/>
                    <a:pt x="1791" y="377"/>
                  </a:cubicBezTo>
                  <a:cubicBezTo>
                    <a:pt x="1823" y="377"/>
                    <a:pt x="1856" y="379"/>
                    <a:pt x="1892" y="384"/>
                  </a:cubicBezTo>
                  <a:cubicBezTo>
                    <a:pt x="1906" y="388"/>
                    <a:pt x="1921" y="390"/>
                    <a:pt x="1938" y="390"/>
                  </a:cubicBezTo>
                  <a:cubicBezTo>
                    <a:pt x="1955" y="390"/>
                    <a:pt x="1972" y="388"/>
                    <a:pt x="1990" y="384"/>
                  </a:cubicBezTo>
                  <a:cubicBezTo>
                    <a:pt x="2062" y="348"/>
                    <a:pt x="2178" y="348"/>
                    <a:pt x="2106" y="214"/>
                  </a:cubicBezTo>
                  <a:lnTo>
                    <a:pt x="1999" y="143"/>
                  </a:lnTo>
                  <a:cubicBezTo>
                    <a:pt x="1972" y="116"/>
                    <a:pt x="1946" y="89"/>
                    <a:pt x="1919" y="71"/>
                  </a:cubicBezTo>
                  <a:cubicBezTo>
                    <a:pt x="1910" y="45"/>
                    <a:pt x="1901" y="18"/>
                    <a:pt x="1883" y="0"/>
                  </a:cubicBezTo>
                  <a:close/>
                </a:path>
              </a:pathLst>
            </a:custGeom>
            <a:solidFill>
              <a:srgbClr val="5494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4"/>
            <p:cNvSpPr/>
            <p:nvPr/>
          </p:nvSpPr>
          <p:spPr>
            <a:xfrm>
              <a:off x="5850250" y="5504700"/>
              <a:ext cx="24575" cy="8575"/>
            </a:xfrm>
            <a:custGeom>
              <a:avLst/>
              <a:gdLst/>
              <a:ahLst/>
              <a:cxnLst/>
              <a:rect l="l" t="t" r="r" b="b"/>
              <a:pathLst>
                <a:path w="983" h="343" extrusionOk="0">
                  <a:moveTo>
                    <a:pt x="591" y="1"/>
                  </a:moveTo>
                  <a:cubicBezTo>
                    <a:pt x="534" y="1"/>
                    <a:pt x="477" y="21"/>
                    <a:pt x="420" y="27"/>
                  </a:cubicBezTo>
                  <a:cubicBezTo>
                    <a:pt x="385" y="54"/>
                    <a:pt x="349" y="71"/>
                    <a:pt x="304" y="80"/>
                  </a:cubicBezTo>
                  <a:cubicBezTo>
                    <a:pt x="289" y="79"/>
                    <a:pt x="273" y="78"/>
                    <a:pt x="258" y="78"/>
                  </a:cubicBezTo>
                  <a:cubicBezTo>
                    <a:pt x="182" y="78"/>
                    <a:pt x="102" y="95"/>
                    <a:pt x="28" y="125"/>
                  </a:cubicBezTo>
                  <a:cubicBezTo>
                    <a:pt x="10" y="134"/>
                    <a:pt x="1" y="178"/>
                    <a:pt x="1" y="187"/>
                  </a:cubicBezTo>
                  <a:cubicBezTo>
                    <a:pt x="1" y="196"/>
                    <a:pt x="10" y="214"/>
                    <a:pt x="19" y="223"/>
                  </a:cubicBezTo>
                  <a:cubicBezTo>
                    <a:pt x="81" y="277"/>
                    <a:pt x="162" y="303"/>
                    <a:pt x="242" y="303"/>
                  </a:cubicBezTo>
                  <a:lnTo>
                    <a:pt x="652" y="303"/>
                  </a:lnTo>
                  <a:cubicBezTo>
                    <a:pt x="682" y="329"/>
                    <a:pt x="718" y="342"/>
                    <a:pt x="756" y="342"/>
                  </a:cubicBezTo>
                  <a:cubicBezTo>
                    <a:pt x="796" y="342"/>
                    <a:pt x="838" y="327"/>
                    <a:pt x="875" y="294"/>
                  </a:cubicBezTo>
                  <a:cubicBezTo>
                    <a:pt x="982" y="89"/>
                    <a:pt x="715" y="143"/>
                    <a:pt x="688" y="27"/>
                  </a:cubicBezTo>
                  <a:cubicBezTo>
                    <a:pt x="656" y="7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4"/>
            <p:cNvSpPr/>
            <p:nvPr/>
          </p:nvSpPr>
          <p:spPr>
            <a:xfrm>
              <a:off x="5866550" y="5504475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348" y="0"/>
                  </a:moveTo>
                  <a:lnTo>
                    <a:pt x="36" y="45"/>
                  </a:lnTo>
                  <a:cubicBezTo>
                    <a:pt x="18" y="63"/>
                    <a:pt x="0" y="89"/>
                    <a:pt x="0" y="116"/>
                  </a:cubicBezTo>
                  <a:cubicBezTo>
                    <a:pt x="9" y="134"/>
                    <a:pt x="27" y="161"/>
                    <a:pt x="54" y="170"/>
                  </a:cubicBezTo>
                  <a:cubicBezTo>
                    <a:pt x="116" y="196"/>
                    <a:pt x="179" y="214"/>
                    <a:pt x="241" y="241"/>
                  </a:cubicBezTo>
                  <a:cubicBezTo>
                    <a:pt x="254" y="258"/>
                    <a:pt x="266" y="264"/>
                    <a:pt x="278" y="264"/>
                  </a:cubicBezTo>
                  <a:cubicBezTo>
                    <a:pt x="293" y="264"/>
                    <a:pt x="307" y="255"/>
                    <a:pt x="321" y="241"/>
                  </a:cubicBezTo>
                  <a:cubicBezTo>
                    <a:pt x="295" y="178"/>
                    <a:pt x="312" y="107"/>
                    <a:pt x="366" y="63"/>
                  </a:cubicBezTo>
                  <a:cubicBezTo>
                    <a:pt x="375" y="63"/>
                    <a:pt x="375" y="54"/>
                    <a:pt x="375" y="36"/>
                  </a:cubicBezTo>
                  <a:cubicBezTo>
                    <a:pt x="384" y="18"/>
                    <a:pt x="366" y="9"/>
                    <a:pt x="348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4"/>
            <p:cNvSpPr/>
            <p:nvPr/>
          </p:nvSpPr>
          <p:spPr>
            <a:xfrm>
              <a:off x="5884375" y="5506100"/>
              <a:ext cx="4725" cy="1450"/>
            </a:xfrm>
            <a:custGeom>
              <a:avLst/>
              <a:gdLst/>
              <a:ahLst/>
              <a:cxnLst/>
              <a:rect l="l" t="t" r="r" b="b"/>
              <a:pathLst>
                <a:path w="189" h="58" extrusionOk="0">
                  <a:moveTo>
                    <a:pt x="74" y="0"/>
                  </a:moveTo>
                  <a:cubicBezTo>
                    <a:pt x="49" y="0"/>
                    <a:pt x="24" y="5"/>
                    <a:pt x="1" y="15"/>
                  </a:cubicBezTo>
                  <a:cubicBezTo>
                    <a:pt x="34" y="43"/>
                    <a:pt x="75" y="57"/>
                    <a:pt x="116" y="57"/>
                  </a:cubicBezTo>
                  <a:cubicBezTo>
                    <a:pt x="140" y="57"/>
                    <a:pt x="165" y="52"/>
                    <a:pt x="188" y="42"/>
                  </a:cubicBezTo>
                  <a:cubicBezTo>
                    <a:pt x="155" y="14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4"/>
            <p:cNvSpPr/>
            <p:nvPr/>
          </p:nvSpPr>
          <p:spPr>
            <a:xfrm>
              <a:off x="5890850" y="5506825"/>
              <a:ext cx="3150" cy="1175"/>
            </a:xfrm>
            <a:custGeom>
              <a:avLst/>
              <a:gdLst/>
              <a:ahLst/>
              <a:cxnLst/>
              <a:rect l="l" t="t" r="r" b="b"/>
              <a:pathLst>
                <a:path w="126" h="47" extrusionOk="0">
                  <a:moveTo>
                    <a:pt x="32" y="1"/>
                  </a:moveTo>
                  <a:cubicBezTo>
                    <a:pt x="22" y="1"/>
                    <a:pt x="11" y="2"/>
                    <a:pt x="1" y="4"/>
                  </a:cubicBezTo>
                  <a:cubicBezTo>
                    <a:pt x="20" y="30"/>
                    <a:pt x="54" y="47"/>
                    <a:pt x="88" y="47"/>
                  </a:cubicBezTo>
                  <a:cubicBezTo>
                    <a:pt x="101" y="47"/>
                    <a:pt x="114" y="45"/>
                    <a:pt x="126" y="40"/>
                  </a:cubicBezTo>
                  <a:cubicBezTo>
                    <a:pt x="98" y="13"/>
                    <a:pt x="66" y="1"/>
                    <a:pt x="3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4"/>
            <p:cNvSpPr/>
            <p:nvPr/>
          </p:nvSpPr>
          <p:spPr>
            <a:xfrm>
              <a:off x="5877700" y="5505575"/>
              <a:ext cx="2925" cy="1200"/>
            </a:xfrm>
            <a:custGeom>
              <a:avLst/>
              <a:gdLst/>
              <a:ahLst/>
              <a:cxnLst/>
              <a:rect l="l" t="t" r="r" b="b"/>
              <a:pathLst>
                <a:path w="117" h="48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30"/>
                    <a:pt x="57" y="48"/>
                    <a:pt x="93" y="48"/>
                  </a:cubicBezTo>
                  <a:cubicBezTo>
                    <a:pt x="101" y="48"/>
                    <a:pt x="109" y="47"/>
                    <a:pt x="116" y="4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4"/>
            <p:cNvSpPr/>
            <p:nvPr/>
          </p:nvSpPr>
          <p:spPr>
            <a:xfrm>
              <a:off x="5875250" y="55043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26" y="1"/>
                  </a:moveTo>
                  <a:cubicBezTo>
                    <a:pt x="17" y="1"/>
                    <a:pt x="9" y="2"/>
                    <a:pt x="0" y="4"/>
                  </a:cubicBezTo>
                  <a:cubicBezTo>
                    <a:pt x="0" y="22"/>
                    <a:pt x="18" y="49"/>
                    <a:pt x="18" y="67"/>
                  </a:cubicBezTo>
                  <a:lnTo>
                    <a:pt x="98" y="40"/>
                  </a:lnTo>
                  <a:cubicBezTo>
                    <a:pt x="85" y="12"/>
                    <a:pt x="55" y="1"/>
                    <a:pt x="26" y="1"/>
                  </a:cubicBezTo>
                  <a:close/>
                </a:path>
              </a:pathLst>
            </a:custGeom>
            <a:solidFill>
              <a:srgbClr val="70A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4"/>
            <p:cNvSpPr/>
            <p:nvPr/>
          </p:nvSpPr>
          <p:spPr>
            <a:xfrm>
              <a:off x="6079750" y="5401200"/>
              <a:ext cx="14525" cy="37050"/>
            </a:xfrm>
            <a:custGeom>
              <a:avLst/>
              <a:gdLst/>
              <a:ahLst/>
              <a:cxnLst/>
              <a:rect l="l" t="t" r="r" b="b"/>
              <a:pathLst>
                <a:path w="581" h="1482" extrusionOk="0">
                  <a:moveTo>
                    <a:pt x="402" y="1"/>
                  </a:moveTo>
                  <a:cubicBezTo>
                    <a:pt x="313" y="18"/>
                    <a:pt x="233" y="81"/>
                    <a:pt x="206" y="179"/>
                  </a:cubicBezTo>
                  <a:cubicBezTo>
                    <a:pt x="161" y="331"/>
                    <a:pt x="108" y="482"/>
                    <a:pt x="63" y="634"/>
                  </a:cubicBezTo>
                  <a:cubicBezTo>
                    <a:pt x="63" y="679"/>
                    <a:pt x="63" y="714"/>
                    <a:pt x="63" y="759"/>
                  </a:cubicBezTo>
                  <a:cubicBezTo>
                    <a:pt x="63" y="821"/>
                    <a:pt x="63" y="893"/>
                    <a:pt x="54" y="955"/>
                  </a:cubicBezTo>
                  <a:cubicBezTo>
                    <a:pt x="45" y="1035"/>
                    <a:pt x="19" y="1116"/>
                    <a:pt x="1" y="1196"/>
                  </a:cubicBezTo>
                  <a:cubicBezTo>
                    <a:pt x="126" y="1267"/>
                    <a:pt x="188" y="1428"/>
                    <a:pt x="340" y="1482"/>
                  </a:cubicBezTo>
                  <a:cubicBezTo>
                    <a:pt x="465" y="1428"/>
                    <a:pt x="447" y="1303"/>
                    <a:pt x="447" y="1205"/>
                  </a:cubicBezTo>
                  <a:cubicBezTo>
                    <a:pt x="438" y="866"/>
                    <a:pt x="482" y="527"/>
                    <a:pt x="581" y="206"/>
                  </a:cubicBezTo>
                  <a:cubicBezTo>
                    <a:pt x="581" y="170"/>
                    <a:pt x="572" y="126"/>
                    <a:pt x="554" y="90"/>
                  </a:cubicBezTo>
                  <a:cubicBezTo>
                    <a:pt x="518" y="27"/>
                    <a:pt x="456" y="27"/>
                    <a:pt x="402" y="1"/>
                  </a:cubicBezTo>
                  <a:close/>
                </a:path>
              </a:pathLst>
            </a:custGeom>
            <a:solidFill>
              <a:srgbClr val="72A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4"/>
            <p:cNvSpPr/>
            <p:nvPr/>
          </p:nvSpPr>
          <p:spPr>
            <a:xfrm>
              <a:off x="6078650" y="5440875"/>
              <a:ext cx="13175" cy="18775"/>
            </a:xfrm>
            <a:custGeom>
              <a:avLst/>
              <a:gdLst/>
              <a:ahLst/>
              <a:cxnLst/>
              <a:rect l="l" t="t" r="r" b="b"/>
              <a:pathLst>
                <a:path w="527" h="751" extrusionOk="0">
                  <a:moveTo>
                    <a:pt x="182" y="0"/>
                  </a:moveTo>
                  <a:cubicBezTo>
                    <a:pt x="139" y="0"/>
                    <a:pt x="95" y="10"/>
                    <a:pt x="54" y="28"/>
                  </a:cubicBezTo>
                  <a:cubicBezTo>
                    <a:pt x="18" y="73"/>
                    <a:pt x="0" y="126"/>
                    <a:pt x="9" y="180"/>
                  </a:cubicBezTo>
                  <a:cubicBezTo>
                    <a:pt x="45" y="358"/>
                    <a:pt x="54" y="537"/>
                    <a:pt x="45" y="715"/>
                  </a:cubicBezTo>
                  <a:lnTo>
                    <a:pt x="89" y="751"/>
                  </a:lnTo>
                  <a:cubicBezTo>
                    <a:pt x="131" y="735"/>
                    <a:pt x="175" y="733"/>
                    <a:pt x="219" y="733"/>
                  </a:cubicBezTo>
                  <a:cubicBezTo>
                    <a:pt x="242" y="733"/>
                    <a:pt x="266" y="733"/>
                    <a:pt x="289" y="733"/>
                  </a:cubicBezTo>
                  <a:cubicBezTo>
                    <a:pt x="371" y="733"/>
                    <a:pt x="450" y="724"/>
                    <a:pt x="509" y="635"/>
                  </a:cubicBezTo>
                  <a:cubicBezTo>
                    <a:pt x="526" y="519"/>
                    <a:pt x="509" y="394"/>
                    <a:pt x="473" y="278"/>
                  </a:cubicBezTo>
                  <a:cubicBezTo>
                    <a:pt x="455" y="189"/>
                    <a:pt x="411" y="118"/>
                    <a:pt x="357" y="55"/>
                  </a:cubicBezTo>
                  <a:cubicBezTo>
                    <a:pt x="305" y="19"/>
                    <a:pt x="244" y="0"/>
                    <a:pt x="182" y="0"/>
                  </a:cubicBez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4"/>
            <p:cNvSpPr/>
            <p:nvPr/>
          </p:nvSpPr>
          <p:spPr>
            <a:xfrm>
              <a:off x="6065525" y="5450725"/>
              <a:ext cx="16275" cy="23100"/>
            </a:xfrm>
            <a:custGeom>
              <a:avLst/>
              <a:gdLst/>
              <a:ahLst/>
              <a:cxnLst/>
              <a:rect l="l" t="t" r="r" b="b"/>
              <a:pathLst>
                <a:path w="651" h="924" extrusionOk="0">
                  <a:moveTo>
                    <a:pt x="70" y="0"/>
                  </a:moveTo>
                  <a:lnTo>
                    <a:pt x="70" y="9"/>
                  </a:lnTo>
                  <a:cubicBezTo>
                    <a:pt x="71" y="10"/>
                    <a:pt x="72" y="10"/>
                    <a:pt x="73" y="11"/>
                  </a:cubicBezTo>
                  <a:lnTo>
                    <a:pt x="73" y="11"/>
                  </a:lnTo>
                  <a:cubicBezTo>
                    <a:pt x="72" y="7"/>
                    <a:pt x="71" y="4"/>
                    <a:pt x="70" y="0"/>
                  </a:cubicBezTo>
                  <a:close/>
                  <a:moveTo>
                    <a:pt x="73" y="11"/>
                  </a:moveTo>
                  <a:cubicBezTo>
                    <a:pt x="138" y="302"/>
                    <a:pt x="1" y="610"/>
                    <a:pt x="150" y="892"/>
                  </a:cubicBezTo>
                  <a:cubicBezTo>
                    <a:pt x="201" y="914"/>
                    <a:pt x="246" y="923"/>
                    <a:pt x="287" y="923"/>
                  </a:cubicBezTo>
                  <a:cubicBezTo>
                    <a:pt x="432" y="923"/>
                    <a:pt x="520" y="802"/>
                    <a:pt x="597" y="669"/>
                  </a:cubicBezTo>
                  <a:cubicBezTo>
                    <a:pt x="650" y="473"/>
                    <a:pt x="498" y="393"/>
                    <a:pt x="391" y="277"/>
                  </a:cubicBezTo>
                  <a:cubicBezTo>
                    <a:pt x="294" y="170"/>
                    <a:pt x="188" y="82"/>
                    <a:pt x="73" y="11"/>
                  </a:cubicBezTo>
                  <a:close/>
                </a:path>
              </a:pathLst>
            </a:custGeom>
            <a:solidFill>
              <a:srgbClr val="478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4"/>
            <p:cNvSpPr/>
            <p:nvPr/>
          </p:nvSpPr>
          <p:spPr>
            <a:xfrm>
              <a:off x="6078650" y="5430625"/>
              <a:ext cx="10950" cy="12350"/>
            </a:xfrm>
            <a:custGeom>
              <a:avLst/>
              <a:gdLst/>
              <a:ahLst/>
              <a:cxnLst/>
              <a:rect l="l" t="t" r="r" b="b"/>
              <a:pathLst>
                <a:path w="438" h="494" extrusionOk="0">
                  <a:moveTo>
                    <a:pt x="177" y="0"/>
                  </a:moveTo>
                  <a:cubicBezTo>
                    <a:pt x="171" y="0"/>
                    <a:pt x="166" y="0"/>
                    <a:pt x="161" y="1"/>
                  </a:cubicBezTo>
                  <a:cubicBezTo>
                    <a:pt x="116" y="10"/>
                    <a:pt x="80" y="10"/>
                    <a:pt x="45" y="19"/>
                  </a:cubicBezTo>
                  <a:cubicBezTo>
                    <a:pt x="0" y="162"/>
                    <a:pt x="9" y="305"/>
                    <a:pt x="54" y="438"/>
                  </a:cubicBezTo>
                  <a:cubicBezTo>
                    <a:pt x="92" y="481"/>
                    <a:pt x="135" y="493"/>
                    <a:pt x="178" y="493"/>
                  </a:cubicBezTo>
                  <a:cubicBezTo>
                    <a:pt x="226" y="493"/>
                    <a:pt x="275" y="479"/>
                    <a:pt x="321" y="474"/>
                  </a:cubicBezTo>
                  <a:cubicBezTo>
                    <a:pt x="330" y="476"/>
                    <a:pt x="338" y="477"/>
                    <a:pt x="346" y="477"/>
                  </a:cubicBezTo>
                  <a:cubicBezTo>
                    <a:pt x="373" y="477"/>
                    <a:pt x="399" y="466"/>
                    <a:pt x="419" y="438"/>
                  </a:cubicBezTo>
                  <a:cubicBezTo>
                    <a:pt x="437" y="385"/>
                    <a:pt x="411" y="322"/>
                    <a:pt x="357" y="287"/>
                  </a:cubicBezTo>
                  <a:cubicBezTo>
                    <a:pt x="339" y="224"/>
                    <a:pt x="330" y="162"/>
                    <a:pt x="303" y="99"/>
                  </a:cubicBezTo>
                  <a:cubicBezTo>
                    <a:pt x="287" y="42"/>
                    <a:pt x="234" y="0"/>
                    <a:pt x="177" y="0"/>
                  </a:cubicBezTo>
                  <a:close/>
                </a:path>
              </a:pathLst>
            </a:custGeom>
            <a:solidFill>
              <a:srgbClr val="629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4"/>
            <p:cNvSpPr/>
            <p:nvPr/>
          </p:nvSpPr>
          <p:spPr>
            <a:xfrm>
              <a:off x="6075075" y="5457625"/>
              <a:ext cx="11175" cy="12300"/>
            </a:xfrm>
            <a:custGeom>
              <a:avLst/>
              <a:gdLst/>
              <a:ahLst/>
              <a:cxnLst/>
              <a:rect l="l" t="t" r="r" b="b"/>
              <a:pathLst>
                <a:path w="447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9"/>
                    <a:pt x="72" y="143"/>
                  </a:cubicBezTo>
                  <a:cubicBezTo>
                    <a:pt x="125" y="215"/>
                    <a:pt x="161" y="304"/>
                    <a:pt x="179" y="393"/>
                  </a:cubicBezTo>
                  <a:cubicBezTo>
                    <a:pt x="179" y="473"/>
                    <a:pt x="223" y="491"/>
                    <a:pt x="286" y="491"/>
                  </a:cubicBezTo>
                  <a:cubicBezTo>
                    <a:pt x="322" y="473"/>
                    <a:pt x="357" y="456"/>
                    <a:pt x="384" y="420"/>
                  </a:cubicBezTo>
                  <a:cubicBezTo>
                    <a:pt x="446" y="233"/>
                    <a:pt x="446" y="72"/>
                    <a:pt x="188" y="45"/>
                  </a:cubicBezTo>
                  <a:lnTo>
                    <a:pt x="17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4AB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4"/>
            <p:cNvSpPr/>
            <p:nvPr/>
          </p:nvSpPr>
          <p:spPr>
            <a:xfrm>
              <a:off x="5935225" y="5478600"/>
              <a:ext cx="28425" cy="40000"/>
            </a:xfrm>
            <a:custGeom>
              <a:avLst/>
              <a:gdLst/>
              <a:ahLst/>
              <a:cxnLst/>
              <a:rect l="l" t="t" r="r" b="b"/>
              <a:pathLst>
                <a:path w="1137" h="1600" extrusionOk="0">
                  <a:moveTo>
                    <a:pt x="509" y="0"/>
                  </a:moveTo>
                  <a:lnTo>
                    <a:pt x="438" y="18"/>
                  </a:lnTo>
                  <a:cubicBezTo>
                    <a:pt x="465" y="161"/>
                    <a:pt x="500" y="304"/>
                    <a:pt x="527" y="455"/>
                  </a:cubicBezTo>
                  <a:cubicBezTo>
                    <a:pt x="554" y="535"/>
                    <a:pt x="518" y="625"/>
                    <a:pt x="447" y="669"/>
                  </a:cubicBezTo>
                  <a:cubicBezTo>
                    <a:pt x="331" y="732"/>
                    <a:pt x="233" y="830"/>
                    <a:pt x="161" y="946"/>
                  </a:cubicBezTo>
                  <a:cubicBezTo>
                    <a:pt x="126" y="999"/>
                    <a:pt x="63" y="1044"/>
                    <a:pt x="1" y="1053"/>
                  </a:cubicBezTo>
                  <a:cubicBezTo>
                    <a:pt x="10" y="1106"/>
                    <a:pt x="19" y="1160"/>
                    <a:pt x="37" y="1213"/>
                  </a:cubicBezTo>
                  <a:cubicBezTo>
                    <a:pt x="19" y="1410"/>
                    <a:pt x="90" y="1544"/>
                    <a:pt x="286" y="1579"/>
                  </a:cubicBezTo>
                  <a:cubicBezTo>
                    <a:pt x="313" y="1579"/>
                    <a:pt x="340" y="1570"/>
                    <a:pt x="367" y="1570"/>
                  </a:cubicBezTo>
                  <a:cubicBezTo>
                    <a:pt x="384" y="1565"/>
                    <a:pt x="401" y="1563"/>
                    <a:pt x="419" y="1563"/>
                  </a:cubicBezTo>
                  <a:cubicBezTo>
                    <a:pt x="490" y="1563"/>
                    <a:pt x="561" y="1599"/>
                    <a:pt x="633" y="1599"/>
                  </a:cubicBezTo>
                  <a:cubicBezTo>
                    <a:pt x="660" y="1599"/>
                    <a:pt x="687" y="1594"/>
                    <a:pt x="715" y="1579"/>
                  </a:cubicBezTo>
                  <a:lnTo>
                    <a:pt x="866" y="1544"/>
                  </a:lnTo>
                  <a:cubicBezTo>
                    <a:pt x="879" y="1544"/>
                    <a:pt x="891" y="1545"/>
                    <a:pt x="903" y="1545"/>
                  </a:cubicBezTo>
                  <a:cubicBezTo>
                    <a:pt x="1136" y="1545"/>
                    <a:pt x="1067" y="1378"/>
                    <a:pt x="982" y="1267"/>
                  </a:cubicBezTo>
                  <a:cubicBezTo>
                    <a:pt x="866" y="1133"/>
                    <a:pt x="795" y="964"/>
                    <a:pt x="786" y="785"/>
                  </a:cubicBezTo>
                  <a:cubicBezTo>
                    <a:pt x="777" y="732"/>
                    <a:pt x="759" y="678"/>
                    <a:pt x="741" y="634"/>
                  </a:cubicBezTo>
                  <a:cubicBezTo>
                    <a:pt x="652" y="580"/>
                    <a:pt x="688" y="455"/>
                    <a:pt x="608" y="393"/>
                  </a:cubicBezTo>
                  <a:cubicBezTo>
                    <a:pt x="590" y="295"/>
                    <a:pt x="563" y="188"/>
                    <a:pt x="536" y="89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4"/>
            <p:cNvSpPr/>
            <p:nvPr/>
          </p:nvSpPr>
          <p:spPr>
            <a:xfrm>
              <a:off x="6141300" y="5360175"/>
              <a:ext cx="44425" cy="26025"/>
            </a:xfrm>
            <a:custGeom>
              <a:avLst/>
              <a:gdLst/>
              <a:ahLst/>
              <a:cxnLst/>
              <a:rect l="l" t="t" r="r" b="b"/>
              <a:pathLst>
                <a:path w="1777" h="1041" extrusionOk="0">
                  <a:moveTo>
                    <a:pt x="982" y="0"/>
                  </a:moveTo>
                  <a:cubicBezTo>
                    <a:pt x="880" y="27"/>
                    <a:pt x="778" y="39"/>
                    <a:pt x="676" y="39"/>
                  </a:cubicBezTo>
                  <a:cubicBezTo>
                    <a:pt x="644" y="39"/>
                    <a:pt x="612" y="38"/>
                    <a:pt x="581" y="36"/>
                  </a:cubicBezTo>
                  <a:cubicBezTo>
                    <a:pt x="509" y="36"/>
                    <a:pt x="456" y="89"/>
                    <a:pt x="411" y="143"/>
                  </a:cubicBezTo>
                  <a:cubicBezTo>
                    <a:pt x="393" y="170"/>
                    <a:pt x="411" y="214"/>
                    <a:pt x="411" y="259"/>
                  </a:cubicBezTo>
                  <a:cubicBezTo>
                    <a:pt x="411" y="330"/>
                    <a:pt x="393" y="375"/>
                    <a:pt x="349" y="393"/>
                  </a:cubicBezTo>
                  <a:cubicBezTo>
                    <a:pt x="260" y="419"/>
                    <a:pt x="162" y="437"/>
                    <a:pt x="72" y="473"/>
                  </a:cubicBezTo>
                  <a:cubicBezTo>
                    <a:pt x="46" y="491"/>
                    <a:pt x="19" y="535"/>
                    <a:pt x="1" y="562"/>
                  </a:cubicBezTo>
                  <a:lnTo>
                    <a:pt x="224" y="527"/>
                  </a:lnTo>
                  <a:cubicBezTo>
                    <a:pt x="233" y="527"/>
                    <a:pt x="242" y="527"/>
                    <a:pt x="242" y="535"/>
                  </a:cubicBezTo>
                  <a:lnTo>
                    <a:pt x="242" y="571"/>
                  </a:lnTo>
                  <a:cubicBezTo>
                    <a:pt x="197" y="616"/>
                    <a:pt x="135" y="634"/>
                    <a:pt x="108" y="705"/>
                  </a:cubicBezTo>
                  <a:cubicBezTo>
                    <a:pt x="175" y="750"/>
                    <a:pt x="255" y="770"/>
                    <a:pt x="337" y="770"/>
                  </a:cubicBezTo>
                  <a:cubicBezTo>
                    <a:pt x="353" y="770"/>
                    <a:pt x="369" y="769"/>
                    <a:pt x="385" y="767"/>
                  </a:cubicBezTo>
                  <a:cubicBezTo>
                    <a:pt x="556" y="919"/>
                    <a:pt x="732" y="1041"/>
                    <a:pt x="945" y="1041"/>
                  </a:cubicBezTo>
                  <a:cubicBezTo>
                    <a:pt x="1020" y="1041"/>
                    <a:pt x="1101" y="1026"/>
                    <a:pt x="1187" y="990"/>
                  </a:cubicBezTo>
                  <a:cubicBezTo>
                    <a:pt x="1223" y="981"/>
                    <a:pt x="1259" y="973"/>
                    <a:pt x="1303" y="955"/>
                  </a:cubicBezTo>
                  <a:cubicBezTo>
                    <a:pt x="1375" y="937"/>
                    <a:pt x="1446" y="883"/>
                    <a:pt x="1491" y="821"/>
                  </a:cubicBezTo>
                  <a:cubicBezTo>
                    <a:pt x="1522" y="815"/>
                    <a:pt x="1554" y="812"/>
                    <a:pt x="1586" y="812"/>
                  </a:cubicBezTo>
                  <a:cubicBezTo>
                    <a:pt x="1643" y="812"/>
                    <a:pt x="1701" y="821"/>
                    <a:pt x="1758" y="839"/>
                  </a:cubicBezTo>
                  <a:cubicBezTo>
                    <a:pt x="1758" y="750"/>
                    <a:pt x="1776" y="660"/>
                    <a:pt x="1776" y="571"/>
                  </a:cubicBezTo>
                  <a:cubicBezTo>
                    <a:pt x="1580" y="411"/>
                    <a:pt x="1312" y="393"/>
                    <a:pt x="1116" y="232"/>
                  </a:cubicBezTo>
                  <a:cubicBezTo>
                    <a:pt x="1054" y="170"/>
                    <a:pt x="1045" y="72"/>
                    <a:pt x="982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4"/>
            <p:cNvSpPr/>
            <p:nvPr/>
          </p:nvSpPr>
          <p:spPr>
            <a:xfrm>
              <a:off x="6177900" y="5333700"/>
              <a:ext cx="16950" cy="31850"/>
            </a:xfrm>
            <a:custGeom>
              <a:avLst/>
              <a:gdLst/>
              <a:ahLst/>
              <a:cxnLst/>
              <a:rect l="l" t="t" r="r" b="b"/>
              <a:pathLst>
                <a:path w="678" h="1274" extrusionOk="0">
                  <a:moveTo>
                    <a:pt x="459" y="1"/>
                  </a:moveTo>
                  <a:cubicBezTo>
                    <a:pt x="443" y="1"/>
                    <a:pt x="427" y="3"/>
                    <a:pt x="410" y="7"/>
                  </a:cubicBezTo>
                  <a:cubicBezTo>
                    <a:pt x="375" y="7"/>
                    <a:pt x="330" y="15"/>
                    <a:pt x="294" y="24"/>
                  </a:cubicBezTo>
                  <a:cubicBezTo>
                    <a:pt x="259" y="69"/>
                    <a:pt x="232" y="114"/>
                    <a:pt x="187" y="149"/>
                  </a:cubicBezTo>
                  <a:cubicBezTo>
                    <a:pt x="125" y="212"/>
                    <a:pt x="89" y="301"/>
                    <a:pt x="107" y="390"/>
                  </a:cubicBezTo>
                  <a:cubicBezTo>
                    <a:pt x="232" y="569"/>
                    <a:pt x="0" y="702"/>
                    <a:pt x="62" y="881"/>
                  </a:cubicBezTo>
                  <a:cubicBezTo>
                    <a:pt x="134" y="1050"/>
                    <a:pt x="187" y="1229"/>
                    <a:pt x="401" y="1273"/>
                  </a:cubicBezTo>
                  <a:cubicBezTo>
                    <a:pt x="419" y="1255"/>
                    <a:pt x="446" y="1238"/>
                    <a:pt x="455" y="1220"/>
                  </a:cubicBezTo>
                  <a:cubicBezTo>
                    <a:pt x="624" y="943"/>
                    <a:pt x="651" y="631"/>
                    <a:pt x="678" y="328"/>
                  </a:cubicBezTo>
                  <a:cubicBezTo>
                    <a:pt x="678" y="274"/>
                    <a:pt x="669" y="221"/>
                    <a:pt x="660" y="167"/>
                  </a:cubicBezTo>
                  <a:cubicBezTo>
                    <a:pt x="637" y="68"/>
                    <a:pt x="555" y="1"/>
                    <a:pt x="459" y="1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4"/>
            <p:cNvSpPr/>
            <p:nvPr/>
          </p:nvSpPr>
          <p:spPr>
            <a:xfrm>
              <a:off x="6164050" y="5343675"/>
              <a:ext cx="20775" cy="23525"/>
            </a:xfrm>
            <a:custGeom>
              <a:avLst/>
              <a:gdLst/>
              <a:ahLst/>
              <a:cxnLst/>
              <a:rect l="l" t="t" r="r" b="b"/>
              <a:pathLst>
                <a:path w="831" h="941" extrusionOk="0">
                  <a:moveTo>
                    <a:pt x="661" y="0"/>
                  </a:moveTo>
                  <a:cubicBezTo>
                    <a:pt x="608" y="161"/>
                    <a:pt x="509" y="303"/>
                    <a:pt x="367" y="401"/>
                  </a:cubicBezTo>
                  <a:cubicBezTo>
                    <a:pt x="260" y="482"/>
                    <a:pt x="161" y="580"/>
                    <a:pt x="54" y="669"/>
                  </a:cubicBezTo>
                  <a:cubicBezTo>
                    <a:pt x="54" y="696"/>
                    <a:pt x="46" y="723"/>
                    <a:pt x="37" y="749"/>
                  </a:cubicBezTo>
                  <a:cubicBezTo>
                    <a:pt x="1" y="812"/>
                    <a:pt x="37" y="892"/>
                    <a:pt x="99" y="919"/>
                  </a:cubicBezTo>
                  <a:cubicBezTo>
                    <a:pt x="128" y="934"/>
                    <a:pt x="161" y="940"/>
                    <a:pt x="191" y="940"/>
                  </a:cubicBezTo>
                  <a:cubicBezTo>
                    <a:pt x="216" y="940"/>
                    <a:pt x="240" y="936"/>
                    <a:pt x="260" y="928"/>
                  </a:cubicBezTo>
                  <a:cubicBezTo>
                    <a:pt x="349" y="856"/>
                    <a:pt x="429" y="785"/>
                    <a:pt x="500" y="705"/>
                  </a:cubicBezTo>
                  <a:cubicBezTo>
                    <a:pt x="581" y="633"/>
                    <a:pt x="643" y="535"/>
                    <a:pt x="679" y="437"/>
                  </a:cubicBezTo>
                  <a:cubicBezTo>
                    <a:pt x="715" y="357"/>
                    <a:pt x="750" y="285"/>
                    <a:pt x="777" y="214"/>
                  </a:cubicBezTo>
                  <a:cubicBezTo>
                    <a:pt x="795" y="178"/>
                    <a:pt x="813" y="143"/>
                    <a:pt x="831" y="98"/>
                  </a:cubicBezTo>
                  <a:cubicBezTo>
                    <a:pt x="831" y="62"/>
                    <a:pt x="813" y="27"/>
                    <a:pt x="777" y="9"/>
                  </a:cubicBezTo>
                  <a:cubicBezTo>
                    <a:pt x="741" y="0"/>
                    <a:pt x="697" y="0"/>
                    <a:pt x="661" y="0"/>
                  </a:cubicBezTo>
                  <a:close/>
                </a:path>
              </a:pathLst>
            </a:custGeom>
            <a:solidFill>
              <a:srgbClr val="75AA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4"/>
            <p:cNvSpPr/>
            <p:nvPr/>
          </p:nvSpPr>
          <p:spPr>
            <a:xfrm>
              <a:off x="6131725" y="5376000"/>
              <a:ext cx="20550" cy="2055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821" y="1"/>
                  </a:moveTo>
                  <a:lnTo>
                    <a:pt x="491" y="72"/>
                  </a:lnTo>
                  <a:lnTo>
                    <a:pt x="250" y="134"/>
                  </a:lnTo>
                  <a:cubicBezTo>
                    <a:pt x="134" y="161"/>
                    <a:pt x="0" y="179"/>
                    <a:pt x="27" y="357"/>
                  </a:cubicBezTo>
                  <a:cubicBezTo>
                    <a:pt x="54" y="393"/>
                    <a:pt x="81" y="429"/>
                    <a:pt x="116" y="429"/>
                  </a:cubicBezTo>
                  <a:cubicBezTo>
                    <a:pt x="135" y="428"/>
                    <a:pt x="152" y="427"/>
                    <a:pt x="166" y="427"/>
                  </a:cubicBezTo>
                  <a:cubicBezTo>
                    <a:pt x="370" y="427"/>
                    <a:pt x="152" y="539"/>
                    <a:pt x="152" y="580"/>
                  </a:cubicBezTo>
                  <a:cubicBezTo>
                    <a:pt x="152" y="634"/>
                    <a:pt x="161" y="679"/>
                    <a:pt x="179" y="732"/>
                  </a:cubicBezTo>
                  <a:cubicBezTo>
                    <a:pt x="214" y="786"/>
                    <a:pt x="268" y="812"/>
                    <a:pt x="330" y="821"/>
                  </a:cubicBezTo>
                  <a:cubicBezTo>
                    <a:pt x="580" y="607"/>
                    <a:pt x="750" y="322"/>
                    <a:pt x="82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4"/>
            <p:cNvSpPr/>
            <p:nvPr/>
          </p:nvSpPr>
          <p:spPr>
            <a:xfrm>
              <a:off x="6122125" y="5358825"/>
              <a:ext cx="24125" cy="13025"/>
            </a:xfrm>
            <a:custGeom>
              <a:avLst/>
              <a:gdLst/>
              <a:ahLst/>
              <a:cxnLst/>
              <a:rect l="l" t="t" r="r" b="b"/>
              <a:pathLst>
                <a:path w="965" h="521" extrusionOk="0">
                  <a:moveTo>
                    <a:pt x="866" y="1"/>
                  </a:moveTo>
                  <a:cubicBezTo>
                    <a:pt x="842" y="32"/>
                    <a:pt x="811" y="39"/>
                    <a:pt x="778" y="39"/>
                  </a:cubicBezTo>
                  <a:cubicBezTo>
                    <a:pt x="751" y="39"/>
                    <a:pt x="723" y="34"/>
                    <a:pt x="696" y="34"/>
                  </a:cubicBezTo>
                  <a:cubicBezTo>
                    <a:pt x="671" y="34"/>
                    <a:pt x="646" y="38"/>
                    <a:pt x="625" y="54"/>
                  </a:cubicBezTo>
                  <a:cubicBezTo>
                    <a:pt x="465" y="72"/>
                    <a:pt x="358" y="206"/>
                    <a:pt x="197" y="224"/>
                  </a:cubicBezTo>
                  <a:cubicBezTo>
                    <a:pt x="179" y="224"/>
                    <a:pt x="161" y="268"/>
                    <a:pt x="143" y="277"/>
                  </a:cubicBezTo>
                  <a:cubicBezTo>
                    <a:pt x="108" y="313"/>
                    <a:pt x="63" y="340"/>
                    <a:pt x="19" y="366"/>
                  </a:cubicBezTo>
                  <a:cubicBezTo>
                    <a:pt x="1" y="393"/>
                    <a:pt x="1" y="429"/>
                    <a:pt x="19" y="465"/>
                  </a:cubicBezTo>
                  <a:cubicBezTo>
                    <a:pt x="56" y="502"/>
                    <a:pt x="112" y="520"/>
                    <a:pt x="165" y="520"/>
                  </a:cubicBezTo>
                  <a:cubicBezTo>
                    <a:pt x="176" y="520"/>
                    <a:pt x="187" y="520"/>
                    <a:pt x="197" y="518"/>
                  </a:cubicBezTo>
                  <a:cubicBezTo>
                    <a:pt x="242" y="500"/>
                    <a:pt x="286" y="473"/>
                    <a:pt x="331" y="456"/>
                  </a:cubicBezTo>
                  <a:cubicBezTo>
                    <a:pt x="357" y="443"/>
                    <a:pt x="393" y="434"/>
                    <a:pt x="427" y="434"/>
                  </a:cubicBezTo>
                  <a:cubicBezTo>
                    <a:pt x="440" y="434"/>
                    <a:pt x="453" y="435"/>
                    <a:pt x="465" y="438"/>
                  </a:cubicBezTo>
                  <a:lnTo>
                    <a:pt x="893" y="331"/>
                  </a:lnTo>
                  <a:cubicBezTo>
                    <a:pt x="937" y="322"/>
                    <a:pt x="964" y="277"/>
                    <a:pt x="955" y="242"/>
                  </a:cubicBezTo>
                  <a:cubicBezTo>
                    <a:pt x="964" y="188"/>
                    <a:pt x="955" y="134"/>
                    <a:pt x="946" y="81"/>
                  </a:cubicBezTo>
                  <a:cubicBezTo>
                    <a:pt x="937" y="45"/>
                    <a:pt x="893" y="27"/>
                    <a:pt x="866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4"/>
            <p:cNvSpPr/>
            <p:nvPr/>
          </p:nvSpPr>
          <p:spPr>
            <a:xfrm>
              <a:off x="6137525" y="5351225"/>
              <a:ext cx="10950" cy="10175"/>
            </a:xfrm>
            <a:custGeom>
              <a:avLst/>
              <a:gdLst/>
              <a:ahLst/>
              <a:cxnLst/>
              <a:rect l="l" t="t" r="r" b="b"/>
              <a:pathLst>
                <a:path w="438" h="407" extrusionOk="0">
                  <a:moveTo>
                    <a:pt x="296" y="1"/>
                  </a:moveTo>
                  <a:cubicBezTo>
                    <a:pt x="258" y="1"/>
                    <a:pt x="220" y="20"/>
                    <a:pt x="197" y="55"/>
                  </a:cubicBezTo>
                  <a:lnTo>
                    <a:pt x="36" y="99"/>
                  </a:lnTo>
                  <a:cubicBezTo>
                    <a:pt x="9" y="180"/>
                    <a:pt x="0" y="269"/>
                    <a:pt x="9" y="358"/>
                  </a:cubicBezTo>
                  <a:cubicBezTo>
                    <a:pt x="71" y="389"/>
                    <a:pt x="107" y="406"/>
                    <a:pt x="136" y="406"/>
                  </a:cubicBezTo>
                  <a:cubicBezTo>
                    <a:pt x="175" y="406"/>
                    <a:pt x="199" y="376"/>
                    <a:pt x="250" y="305"/>
                  </a:cubicBezTo>
                  <a:cubicBezTo>
                    <a:pt x="241" y="296"/>
                    <a:pt x="223" y="287"/>
                    <a:pt x="214" y="287"/>
                  </a:cubicBezTo>
                  <a:cubicBezTo>
                    <a:pt x="170" y="233"/>
                    <a:pt x="179" y="162"/>
                    <a:pt x="223" y="153"/>
                  </a:cubicBezTo>
                  <a:cubicBezTo>
                    <a:pt x="259" y="144"/>
                    <a:pt x="304" y="135"/>
                    <a:pt x="339" y="135"/>
                  </a:cubicBezTo>
                  <a:cubicBezTo>
                    <a:pt x="429" y="117"/>
                    <a:pt x="429" y="117"/>
                    <a:pt x="437" y="1"/>
                  </a:cubicBezTo>
                  <a:lnTo>
                    <a:pt x="437" y="1"/>
                  </a:lnTo>
                  <a:lnTo>
                    <a:pt x="357" y="19"/>
                  </a:lnTo>
                  <a:cubicBezTo>
                    <a:pt x="338" y="7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4"/>
            <p:cNvSpPr/>
            <p:nvPr/>
          </p:nvSpPr>
          <p:spPr>
            <a:xfrm>
              <a:off x="6128375" y="5373650"/>
              <a:ext cx="9625" cy="11750"/>
            </a:xfrm>
            <a:custGeom>
              <a:avLst/>
              <a:gdLst/>
              <a:ahLst/>
              <a:cxnLst/>
              <a:rect l="l" t="t" r="r" b="b"/>
              <a:pathLst>
                <a:path w="385" h="470" extrusionOk="0">
                  <a:moveTo>
                    <a:pt x="192" y="1"/>
                  </a:moveTo>
                  <a:cubicBezTo>
                    <a:pt x="172" y="1"/>
                    <a:pt x="152" y="5"/>
                    <a:pt x="134" y="14"/>
                  </a:cubicBezTo>
                  <a:cubicBezTo>
                    <a:pt x="45" y="121"/>
                    <a:pt x="1" y="264"/>
                    <a:pt x="36" y="398"/>
                  </a:cubicBezTo>
                  <a:cubicBezTo>
                    <a:pt x="55" y="436"/>
                    <a:pt x="83" y="470"/>
                    <a:pt x="124" y="470"/>
                  </a:cubicBezTo>
                  <a:cubicBezTo>
                    <a:pt x="140" y="470"/>
                    <a:pt x="158" y="464"/>
                    <a:pt x="179" y="451"/>
                  </a:cubicBezTo>
                  <a:cubicBezTo>
                    <a:pt x="197" y="398"/>
                    <a:pt x="232" y="362"/>
                    <a:pt x="277" y="344"/>
                  </a:cubicBezTo>
                  <a:cubicBezTo>
                    <a:pt x="331" y="318"/>
                    <a:pt x="366" y="282"/>
                    <a:pt x="384" y="228"/>
                  </a:cubicBezTo>
                  <a:cubicBezTo>
                    <a:pt x="348" y="175"/>
                    <a:pt x="295" y="130"/>
                    <a:pt x="304" y="68"/>
                  </a:cubicBezTo>
                  <a:cubicBezTo>
                    <a:pt x="304" y="50"/>
                    <a:pt x="268" y="32"/>
                    <a:pt x="250" y="14"/>
                  </a:cubicBezTo>
                  <a:cubicBezTo>
                    <a:pt x="232" y="5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4"/>
            <p:cNvSpPr/>
            <p:nvPr/>
          </p:nvSpPr>
          <p:spPr>
            <a:xfrm>
              <a:off x="6129050" y="5366625"/>
              <a:ext cx="5600" cy="7625"/>
            </a:xfrm>
            <a:custGeom>
              <a:avLst/>
              <a:gdLst/>
              <a:ahLst/>
              <a:cxnLst/>
              <a:rect l="l" t="t" r="r" b="b"/>
              <a:pathLst>
                <a:path w="224" h="305" extrusionOk="0">
                  <a:moveTo>
                    <a:pt x="90" y="1"/>
                  </a:moveTo>
                  <a:cubicBezTo>
                    <a:pt x="36" y="1"/>
                    <a:pt x="18" y="37"/>
                    <a:pt x="0" y="72"/>
                  </a:cubicBezTo>
                  <a:lnTo>
                    <a:pt x="9" y="135"/>
                  </a:lnTo>
                  <a:cubicBezTo>
                    <a:pt x="27" y="206"/>
                    <a:pt x="72" y="269"/>
                    <a:pt x="143" y="304"/>
                  </a:cubicBezTo>
                  <a:lnTo>
                    <a:pt x="223" y="286"/>
                  </a:lnTo>
                  <a:cubicBezTo>
                    <a:pt x="205" y="233"/>
                    <a:pt x="205" y="179"/>
                    <a:pt x="188" y="117"/>
                  </a:cubicBezTo>
                  <a:cubicBezTo>
                    <a:pt x="179" y="108"/>
                    <a:pt x="170" y="99"/>
                    <a:pt x="170" y="81"/>
                  </a:cubicBezTo>
                  <a:cubicBezTo>
                    <a:pt x="152" y="45"/>
                    <a:pt x="134" y="10"/>
                    <a:pt x="90" y="1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4"/>
            <p:cNvSpPr/>
            <p:nvPr/>
          </p:nvSpPr>
          <p:spPr>
            <a:xfrm>
              <a:off x="6139975" y="537422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lnTo>
                    <a:pt x="45" y="0"/>
                  </a:lnTo>
                  <a:cubicBezTo>
                    <a:pt x="9" y="27"/>
                    <a:pt x="0" y="36"/>
                    <a:pt x="36" y="36"/>
                  </a:cubicBezTo>
                  <a:cubicBezTo>
                    <a:pt x="36" y="36"/>
                    <a:pt x="45" y="18"/>
                    <a:pt x="45" y="0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4"/>
            <p:cNvSpPr/>
            <p:nvPr/>
          </p:nvSpPr>
          <p:spPr>
            <a:xfrm>
              <a:off x="6059900" y="5514950"/>
              <a:ext cx="32150" cy="24100"/>
            </a:xfrm>
            <a:custGeom>
              <a:avLst/>
              <a:gdLst/>
              <a:ahLst/>
              <a:cxnLst/>
              <a:rect l="l" t="t" r="r" b="b"/>
              <a:pathLst>
                <a:path w="1286" h="964" extrusionOk="0">
                  <a:moveTo>
                    <a:pt x="206" y="0"/>
                  </a:moveTo>
                  <a:cubicBezTo>
                    <a:pt x="170" y="0"/>
                    <a:pt x="126" y="9"/>
                    <a:pt x="99" y="27"/>
                  </a:cubicBezTo>
                  <a:cubicBezTo>
                    <a:pt x="72" y="54"/>
                    <a:pt x="45" y="81"/>
                    <a:pt x="36" y="116"/>
                  </a:cubicBezTo>
                  <a:cubicBezTo>
                    <a:pt x="19" y="197"/>
                    <a:pt x="10" y="286"/>
                    <a:pt x="10" y="366"/>
                  </a:cubicBezTo>
                  <a:cubicBezTo>
                    <a:pt x="1" y="402"/>
                    <a:pt x="10" y="429"/>
                    <a:pt x="19" y="464"/>
                  </a:cubicBezTo>
                  <a:cubicBezTo>
                    <a:pt x="45" y="509"/>
                    <a:pt x="90" y="527"/>
                    <a:pt x="117" y="553"/>
                  </a:cubicBezTo>
                  <a:cubicBezTo>
                    <a:pt x="135" y="580"/>
                    <a:pt x="152" y="607"/>
                    <a:pt x="179" y="625"/>
                  </a:cubicBezTo>
                  <a:lnTo>
                    <a:pt x="277" y="687"/>
                  </a:lnTo>
                  <a:cubicBezTo>
                    <a:pt x="313" y="705"/>
                    <a:pt x="349" y="723"/>
                    <a:pt x="375" y="750"/>
                  </a:cubicBezTo>
                  <a:cubicBezTo>
                    <a:pt x="438" y="830"/>
                    <a:pt x="527" y="866"/>
                    <a:pt x="625" y="866"/>
                  </a:cubicBezTo>
                  <a:cubicBezTo>
                    <a:pt x="634" y="865"/>
                    <a:pt x="643" y="864"/>
                    <a:pt x="652" y="864"/>
                  </a:cubicBezTo>
                  <a:cubicBezTo>
                    <a:pt x="732" y="864"/>
                    <a:pt x="811" y="900"/>
                    <a:pt x="875" y="964"/>
                  </a:cubicBezTo>
                  <a:cubicBezTo>
                    <a:pt x="1276" y="910"/>
                    <a:pt x="1285" y="866"/>
                    <a:pt x="1169" y="482"/>
                  </a:cubicBezTo>
                  <a:cubicBezTo>
                    <a:pt x="1134" y="464"/>
                    <a:pt x="1098" y="446"/>
                    <a:pt x="1062" y="446"/>
                  </a:cubicBezTo>
                  <a:cubicBezTo>
                    <a:pt x="714" y="420"/>
                    <a:pt x="509" y="125"/>
                    <a:pt x="206" y="0"/>
                  </a:cubicBezTo>
                  <a:close/>
                </a:path>
              </a:pathLst>
            </a:custGeom>
            <a:solidFill>
              <a:srgbClr val="94C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4"/>
            <p:cNvSpPr/>
            <p:nvPr/>
          </p:nvSpPr>
          <p:spPr>
            <a:xfrm>
              <a:off x="6072850" y="5512550"/>
              <a:ext cx="18975" cy="14700"/>
            </a:xfrm>
            <a:custGeom>
              <a:avLst/>
              <a:gdLst/>
              <a:ahLst/>
              <a:cxnLst/>
              <a:rect l="l" t="t" r="r" b="b"/>
              <a:pathLst>
                <a:path w="759" h="588" extrusionOk="0">
                  <a:moveTo>
                    <a:pt x="58" y="1"/>
                  </a:moveTo>
                  <a:cubicBezTo>
                    <a:pt x="35" y="1"/>
                    <a:pt x="11" y="12"/>
                    <a:pt x="0" y="34"/>
                  </a:cubicBezTo>
                  <a:cubicBezTo>
                    <a:pt x="89" y="328"/>
                    <a:pt x="330" y="471"/>
                    <a:pt x="580" y="587"/>
                  </a:cubicBezTo>
                  <a:lnTo>
                    <a:pt x="643" y="578"/>
                  </a:lnTo>
                  <a:lnTo>
                    <a:pt x="616" y="409"/>
                  </a:lnTo>
                  <a:cubicBezTo>
                    <a:pt x="687" y="328"/>
                    <a:pt x="758" y="248"/>
                    <a:pt x="643" y="150"/>
                  </a:cubicBezTo>
                  <a:lnTo>
                    <a:pt x="616" y="70"/>
                  </a:lnTo>
                  <a:cubicBezTo>
                    <a:pt x="549" y="50"/>
                    <a:pt x="477" y="39"/>
                    <a:pt x="407" y="39"/>
                  </a:cubicBezTo>
                  <a:cubicBezTo>
                    <a:pt x="384" y="39"/>
                    <a:pt x="361" y="41"/>
                    <a:pt x="339" y="43"/>
                  </a:cubicBezTo>
                  <a:cubicBezTo>
                    <a:pt x="259" y="43"/>
                    <a:pt x="179" y="34"/>
                    <a:pt x="98" y="16"/>
                  </a:cubicBezTo>
                  <a:cubicBezTo>
                    <a:pt x="88" y="6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4"/>
            <p:cNvSpPr/>
            <p:nvPr/>
          </p:nvSpPr>
          <p:spPr>
            <a:xfrm>
              <a:off x="6088225" y="5516275"/>
              <a:ext cx="5150" cy="6500"/>
            </a:xfrm>
            <a:custGeom>
              <a:avLst/>
              <a:gdLst/>
              <a:ahLst/>
              <a:cxnLst/>
              <a:rect l="l" t="t" r="r" b="b"/>
              <a:pathLst>
                <a:path w="206" h="260" extrusionOk="0">
                  <a:moveTo>
                    <a:pt x="28" y="1"/>
                  </a:moveTo>
                  <a:cubicBezTo>
                    <a:pt x="36" y="90"/>
                    <a:pt x="28" y="179"/>
                    <a:pt x="1" y="260"/>
                  </a:cubicBezTo>
                  <a:cubicBezTo>
                    <a:pt x="54" y="242"/>
                    <a:pt x="99" y="233"/>
                    <a:pt x="152" y="215"/>
                  </a:cubicBezTo>
                  <a:cubicBezTo>
                    <a:pt x="197" y="179"/>
                    <a:pt x="206" y="117"/>
                    <a:pt x="170" y="72"/>
                  </a:cubicBezTo>
                  <a:cubicBezTo>
                    <a:pt x="126" y="45"/>
                    <a:pt x="72" y="19"/>
                    <a:pt x="28" y="1"/>
                  </a:cubicBezTo>
                  <a:close/>
                </a:path>
              </a:pathLst>
            </a:custGeom>
            <a:solidFill>
              <a:srgbClr val="C2D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4"/>
            <p:cNvSpPr/>
            <p:nvPr/>
          </p:nvSpPr>
          <p:spPr>
            <a:xfrm>
              <a:off x="6021325" y="5449375"/>
              <a:ext cx="21650" cy="31575"/>
            </a:xfrm>
            <a:custGeom>
              <a:avLst/>
              <a:gdLst/>
              <a:ahLst/>
              <a:cxnLst/>
              <a:rect l="l" t="t" r="r" b="b"/>
              <a:pathLst>
                <a:path w="866" h="1263" extrusionOk="0">
                  <a:moveTo>
                    <a:pt x="188" y="1"/>
                  </a:moveTo>
                  <a:cubicBezTo>
                    <a:pt x="125" y="215"/>
                    <a:pt x="63" y="438"/>
                    <a:pt x="0" y="652"/>
                  </a:cubicBezTo>
                  <a:cubicBezTo>
                    <a:pt x="60" y="1016"/>
                    <a:pt x="324" y="1262"/>
                    <a:pt x="606" y="1262"/>
                  </a:cubicBezTo>
                  <a:cubicBezTo>
                    <a:pt x="663" y="1262"/>
                    <a:pt x="720" y="1253"/>
                    <a:pt x="777" y="1232"/>
                  </a:cubicBezTo>
                  <a:cubicBezTo>
                    <a:pt x="794" y="1187"/>
                    <a:pt x="803" y="1142"/>
                    <a:pt x="803" y="1107"/>
                  </a:cubicBezTo>
                  <a:cubicBezTo>
                    <a:pt x="785" y="973"/>
                    <a:pt x="759" y="848"/>
                    <a:pt x="723" y="714"/>
                  </a:cubicBezTo>
                  <a:cubicBezTo>
                    <a:pt x="714" y="670"/>
                    <a:pt x="705" y="625"/>
                    <a:pt x="705" y="572"/>
                  </a:cubicBezTo>
                  <a:cubicBezTo>
                    <a:pt x="714" y="545"/>
                    <a:pt x="714" y="518"/>
                    <a:pt x="714" y="482"/>
                  </a:cubicBezTo>
                  <a:cubicBezTo>
                    <a:pt x="732" y="438"/>
                    <a:pt x="777" y="438"/>
                    <a:pt x="803" y="411"/>
                  </a:cubicBezTo>
                  <a:cubicBezTo>
                    <a:pt x="812" y="393"/>
                    <a:pt x="812" y="384"/>
                    <a:pt x="821" y="366"/>
                  </a:cubicBezTo>
                  <a:cubicBezTo>
                    <a:pt x="839" y="331"/>
                    <a:pt x="866" y="295"/>
                    <a:pt x="866" y="259"/>
                  </a:cubicBezTo>
                  <a:cubicBezTo>
                    <a:pt x="866" y="197"/>
                    <a:pt x="785" y="197"/>
                    <a:pt x="741" y="197"/>
                  </a:cubicBezTo>
                  <a:cubicBezTo>
                    <a:pt x="705" y="192"/>
                    <a:pt x="672" y="190"/>
                    <a:pt x="638" y="190"/>
                  </a:cubicBezTo>
                  <a:cubicBezTo>
                    <a:pt x="605" y="190"/>
                    <a:pt x="571" y="192"/>
                    <a:pt x="536" y="197"/>
                  </a:cubicBezTo>
                  <a:cubicBezTo>
                    <a:pt x="473" y="197"/>
                    <a:pt x="482" y="143"/>
                    <a:pt x="491" y="108"/>
                  </a:cubicBezTo>
                  <a:cubicBezTo>
                    <a:pt x="500" y="81"/>
                    <a:pt x="482" y="54"/>
                    <a:pt x="455" y="54"/>
                  </a:cubicBezTo>
                  <a:cubicBezTo>
                    <a:pt x="416" y="54"/>
                    <a:pt x="374" y="61"/>
                    <a:pt x="334" y="61"/>
                  </a:cubicBezTo>
                  <a:cubicBezTo>
                    <a:pt x="282" y="61"/>
                    <a:pt x="232" y="50"/>
                    <a:pt x="188" y="1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4"/>
            <p:cNvSpPr/>
            <p:nvPr/>
          </p:nvSpPr>
          <p:spPr>
            <a:xfrm>
              <a:off x="6037150" y="5457175"/>
              <a:ext cx="6050" cy="10950"/>
            </a:xfrm>
            <a:custGeom>
              <a:avLst/>
              <a:gdLst/>
              <a:ahLst/>
              <a:cxnLst/>
              <a:rect l="l" t="t" r="r" b="b"/>
              <a:pathLst>
                <a:path w="242" h="438" extrusionOk="0">
                  <a:moveTo>
                    <a:pt x="10" y="1"/>
                  </a:moveTo>
                  <a:cubicBezTo>
                    <a:pt x="10" y="28"/>
                    <a:pt x="1" y="54"/>
                    <a:pt x="1" y="81"/>
                  </a:cubicBezTo>
                  <a:cubicBezTo>
                    <a:pt x="1" y="117"/>
                    <a:pt x="10" y="152"/>
                    <a:pt x="19" y="188"/>
                  </a:cubicBezTo>
                  <a:cubicBezTo>
                    <a:pt x="37" y="260"/>
                    <a:pt x="63" y="322"/>
                    <a:pt x="99" y="384"/>
                  </a:cubicBezTo>
                  <a:cubicBezTo>
                    <a:pt x="126" y="411"/>
                    <a:pt x="152" y="429"/>
                    <a:pt x="188" y="438"/>
                  </a:cubicBezTo>
                  <a:lnTo>
                    <a:pt x="242" y="411"/>
                  </a:lnTo>
                  <a:cubicBezTo>
                    <a:pt x="224" y="331"/>
                    <a:pt x="206" y="242"/>
                    <a:pt x="197" y="161"/>
                  </a:cubicBezTo>
                  <a:cubicBezTo>
                    <a:pt x="179" y="135"/>
                    <a:pt x="170" y="117"/>
                    <a:pt x="170" y="90"/>
                  </a:cubicBezTo>
                  <a:cubicBezTo>
                    <a:pt x="144" y="72"/>
                    <a:pt x="108" y="45"/>
                    <a:pt x="81" y="28"/>
                  </a:cubicBezTo>
                  <a:cubicBezTo>
                    <a:pt x="54" y="19"/>
                    <a:pt x="37" y="10"/>
                    <a:pt x="10" y="1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4"/>
            <p:cNvSpPr/>
            <p:nvPr/>
          </p:nvSpPr>
          <p:spPr>
            <a:xfrm>
              <a:off x="5856050" y="5514475"/>
              <a:ext cx="47975" cy="28150"/>
            </a:xfrm>
            <a:custGeom>
              <a:avLst/>
              <a:gdLst/>
              <a:ahLst/>
              <a:cxnLst/>
              <a:rect l="l" t="t" r="r" b="b"/>
              <a:pathLst>
                <a:path w="1919" h="1126" extrusionOk="0">
                  <a:moveTo>
                    <a:pt x="1554" y="0"/>
                  </a:moveTo>
                  <a:cubicBezTo>
                    <a:pt x="1414" y="0"/>
                    <a:pt x="1268" y="49"/>
                    <a:pt x="1125" y="91"/>
                  </a:cubicBezTo>
                  <a:lnTo>
                    <a:pt x="840" y="385"/>
                  </a:lnTo>
                  <a:cubicBezTo>
                    <a:pt x="741" y="492"/>
                    <a:pt x="616" y="564"/>
                    <a:pt x="483" y="590"/>
                  </a:cubicBezTo>
                  <a:cubicBezTo>
                    <a:pt x="322" y="626"/>
                    <a:pt x="162" y="662"/>
                    <a:pt x="1" y="697"/>
                  </a:cubicBezTo>
                  <a:cubicBezTo>
                    <a:pt x="37" y="715"/>
                    <a:pt x="81" y="742"/>
                    <a:pt x="117" y="751"/>
                  </a:cubicBezTo>
                  <a:cubicBezTo>
                    <a:pt x="206" y="733"/>
                    <a:pt x="286" y="724"/>
                    <a:pt x="367" y="706"/>
                  </a:cubicBezTo>
                  <a:cubicBezTo>
                    <a:pt x="422" y="695"/>
                    <a:pt x="459" y="688"/>
                    <a:pt x="483" y="688"/>
                  </a:cubicBezTo>
                  <a:cubicBezTo>
                    <a:pt x="538" y="688"/>
                    <a:pt x="528" y="726"/>
                    <a:pt x="509" y="849"/>
                  </a:cubicBezTo>
                  <a:cubicBezTo>
                    <a:pt x="509" y="885"/>
                    <a:pt x="509" y="920"/>
                    <a:pt x="527" y="956"/>
                  </a:cubicBezTo>
                  <a:cubicBezTo>
                    <a:pt x="563" y="1036"/>
                    <a:pt x="625" y="1099"/>
                    <a:pt x="706" y="1126"/>
                  </a:cubicBezTo>
                  <a:cubicBezTo>
                    <a:pt x="634" y="947"/>
                    <a:pt x="706" y="751"/>
                    <a:pt x="875" y="671"/>
                  </a:cubicBezTo>
                  <a:cubicBezTo>
                    <a:pt x="1054" y="555"/>
                    <a:pt x="1214" y="430"/>
                    <a:pt x="1357" y="278"/>
                  </a:cubicBezTo>
                  <a:cubicBezTo>
                    <a:pt x="1368" y="267"/>
                    <a:pt x="1380" y="262"/>
                    <a:pt x="1391" y="262"/>
                  </a:cubicBezTo>
                  <a:cubicBezTo>
                    <a:pt x="1414" y="262"/>
                    <a:pt x="1434" y="284"/>
                    <a:pt x="1446" y="314"/>
                  </a:cubicBezTo>
                  <a:cubicBezTo>
                    <a:pt x="1473" y="367"/>
                    <a:pt x="1509" y="403"/>
                    <a:pt x="1562" y="421"/>
                  </a:cubicBezTo>
                  <a:lnTo>
                    <a:pt x="1625" y="323"/>
                  </a:lnTo>
                  <a:cubicBezTo>
                    <a:pt x="1607" y="260"/>
                    <a:pt x="1669" y="260"/>
                    <a:pt x="1687" y="225"/>
                  </a:cubicBezTo>
                  <a:lnTo>
                    <a:pt x="1919" y="171"/>
                  </a:lnTo>
                  <a:cubicBezTo>
                    <a:pt x="1807" y="42"/>
                    <a:pt x="1683" y="0"/>
                    <a:pt x="1554" y="0"/>
                  </a:cubicBezTo>
                  <a:close/>
                </a:path>
              </a:pathLst>
            </a:custGeom>
            <a:solidFill>
              <a:srgbClr val="89B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4"/>
            <p:cNvSpPr/>
            <p:nvPr/>
          </p:nvSpPr>
          <p:spPr>
            <a:xfrm>
              <a:off x="5887275" y="5548400"/>
              <a:ext cx="2700" cy="1150"/>
            </a:xfrm>
            <a:custGeom>
              <a:avLst/>
              <a:gdLst/>
              <a:ahLst/>
              <a:cxnLst/>
              <a:rect l="l" t="t" r="r" b="b"/>
              <a:pathLst>
                <a:path w="108" h="46" extrusionOk="0">
                  <a:moveTo>
                    <a:pt x="1" y="1"/>
                  </a:moveTo>
                  <a:lnTo>
                    <a:pt x="108" y="45"/>
                  </a:lnTo>
                  <a:close/>
                </a:path>
              </a:pathLst>
            </a:custGeom>
            <a:solidFill>
              <a:srgbClr val="8DC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4"/>
            <p:cNvSpPr/>
            <p:nvPr/>
          </p:nvSpPr>
          <p:spPr>
            <a:xfrm>
              <a:off x="6048750" y="5461875"/>
              <a:ext cx="22325" cy="31675"/>
            </a:xfrm>
            <a:custGeom>
              <a:avLst/>
              <a:gdLst/>
              <a:ahLst/>
              <a:cxnLst/>
              <a:rect l="l" t="t" r="r" b="b"/>
              <a:pathLst>
                <a:path w="893" h="1267" extrusionOk="0">
                  <a:moveTo>
                    <a:pt x="661" y="0"/>
                  </a:moveTo>
                  <a:cubicBezTo>
                    <a:pt x="515" y="49"/>
                    <a:pt x="383" y="127"/>
                    <a:pt x="226" y="127"/>
                  </a:cubicBezTo>
                  <a:cubicBezTo>
                    <a:pt x="210" y="127"/>
                    <a:pt x="195" y="127"/>
                    <a:pt x="179" y="125"/>
                  </a:cubicBezTo>
                  <a:lnTo>
                    <a:pt x="179" y="125"/>
                  </a:lnTo>
                  <a:cubicBezTo>
                    <a:pt x="1" y="473"/>
                    <a:pt x="45" y="812"/>
                    <a:pt x="233" y="1133"/>
                  </a:cubicBezTo>
                  <a:cubicBezTo>
                    <a:pt x="259" y="1196"/>
                    <a:pt x="313" y="1240"/>
                    <a:pt x="375" y="1267"/>
                  </a:cubicBezTo>
                  <a:lnTo>
                    <a:pt x="536" y="1222"/>
                  </a:lnTo>
                  <a:cubicBezTo>
                    <a:pt x="884" y="848"/>
                    <a:pt x="893" y="437"/>
                    <a:pt x="670" y="0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4"/>
            <p:cNvSpPr/>
            <p:nvPr/>
          </p:nvSpPr>
          <p:spPr>
            <a:xfrm>
              <a:off x="6051650" y="5489300"/>
              <a:ext cx="23675" cy="26575"/>
            </a:xfrm>
            <a:custGeom>
              <a:avLst/>
              <a:gdLst/>
              <a:ahLst/>
              <a:cxnLst/>
              <a:rect l="l" t="t" r="r" b="b"/>
              <a:pathLst>
                <a:path w="947" h="1063" extrusionOk="0">
                  <a:moveTo>
                    <a:pt x="206" y="0"/>
                  </a:moveTo>
                  <a:cubicBezTo>
                    <a:pt x="1" y="99"/>
                    <a:pt x="117" y="286"/>
                    <a:pt x="81" y="429"/>
                  </a:cubicBezTo>
                  <a:cubicBezTo>
                    <a:pt x="81" y="464"/>
                    <a:pt x="81" y="509"/>
                    <a:pt x="90" y="545"/>
                  </a:cubicBezTo>
                  <a:cubicBezTo>
                    <a:pt x="188" y="732"/>
                    <a:pt x="126" y="1035"/>
                    <a:pt x="447" y="1062"/>
                  </a:cubicBezTo>
                  <a:lnTo>
                    <a:pt x="465" y="1062"/>
                  </a:lnTo>
                  <a:cubicBezTo>
                    <a:pt x="505" y="1005"/>
                    <a:pt x="555" y="991"/>
                    <a:pt x="607" y="991"/>
                  </a:cubicBezTo>
                  <a:cubicBezTo>
                    <a:pt x="656" y="991"/>
                    <a:pt x="708" y="1003"/>
                    <a:pt x="756" y="1003"/>
                  </a:cubicBezTo>
                  <a:cubicBezTo>
                    <a:pt x="792" y="1003"/>
                    <a:pt x="827" y="996"/>
                    <a:pt x="857" y="973"/>
                  </a:cubicBezTo>
                  <a:lnTo>
                    <a:pt x="946" y="946"/>
                  </a:lnTo>
                  <a:cubicBezTo>
                    <a:pt x="937" y="919"/>
                    <a:pt x="928" y="893"/>
                    <a:pt x="928" y="866"/>
                  </a:cubicBezTo>
                  <a:cubicBezTo>
                    <a:pt x="848" y="803"/>
                    <a:pt x="750" y="732"/>
                    <a:pt x="670" y="678"/>
                  </a:cubicBezTo>
                  <a:cubicBezTo>
                    <a:pt x="598" y="625"/>
                    <a:pt x="518" y="571"/>
                    <a:pt x="438" y="527"/>
                  </a:cubicBezTo>
                  <a:cubicBezTo>
                    <a:pt x="349" y="473"/>
                    <a:pt x="295" y="393"/>
                    <a:pt x="286" y="295"/>
                  </a:cubicBezTo>
                  <a:cubicBezTo>
                    <a:pt x="277" y="259"/>
                    <a:pt x="268" y="215"/>
                    <a:pt x="259" y="179"/>
                  </a:cubicBezTo>
                  <a:cubicBezTo>
                    <a:pt x="242" y="116"/>
                    <a:pt x="224" y="63"/>
                    <a:pt x="20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4"/>
            <p:cNvSpPr/>
            <p:nvPr/>
          </p:nvSpPr>
          <p:spPr>
            <a:xfrm>
              <a:off x="6061475" y="5450950"/>
              <a:ext cx="11850" cy="41725"/>
            </a:xfrm>
            <a:custGeom>
              <a:avLst/>
              <a:gdLst/>
              <a:ahLst/>
              <a:cxnLst/>
              <a:rect l="l" t="t" r="r" b="b"/>
              <a:pathLst>
                <a:path w="474" h="1669" extrusionOk="0">
                  <a:moveTo>
                    <a:pt x="232" y="0"/>
                  </a:moveTo>
                  <a:cubicBezTo>
                    <a:pt x="188" y="36"/>
                    <a:pt x="170" y="89"/>
                    <a:pt x="179" y="143"/>
                  </a:cubicBezTo>
                  <a:cubicBezTo>
                    <a:pt x="188" y="196"/>
                    <a:pt x="196" y="250"/>
                    <a:pt x="205" y="294"/>
                  </a:cubicBezTo>
                  <a:cubicBezTo>
                    <a:pt x="214" y="348"/>
                    <a:pt x="196" y="401"/>
                    <a:pt x="161" y="446"/>
                  </a:cubicBezTo>
                  <a:cubicBezTo>
                    <a:pt x="250" y="839"/>
                    <a:pt x="286" y="776"/>
                    <a:pt x="179" y="1169"/>
                  </a:cubicBezTo>
                  <a:cubicBezTo>
                    <a:pt x="179" y="1187"/>
                    <a:pt x="179" y="1195"/>
                    <a:pt x="179" y="1213"/>
                  </a:cubicBezTo>
                  <a:cubicBezTo>
                    <a:pt x="188" y="1294"/>
                    <a:pt x="152" y="1374"/>
                    <a:pt x="81" y="1436"/>
                  </a:cubicBezTo>
                  <a:cubicBezTo>
                    <a:pt x="27" y="1499"/>
                    <a:pt x="0" y="1579"/>
                    <a:pt x="27" y="1668"/>
                  </a:cubicBezTo>
                  <a:lnTo>
                    <a:pt x="98" y="1650"/>
                  </a:lnTo>
                  <a:cubicBezTo>
                    <a:pt x="131" y="1656"/>
                    <a:pt x="163" y="1659"/>
                    <a:pt x="195" y="1659"/>
                  </a:cubicBezTo>
                  <a:cubicBezTo>
                    <a:pt x="269" y="1659"/>
                    <a:pt x="342" y="1643"/>
                    <a:pt x="411" y="1606"/>
                  </a:cubicBezTo>
                  <a:cubicBezTo>
                    <a:pt x="402" y="1374"/>
                    <a:pt x="473" y="1133"/>
                    <a:pt x="366" y="910"/>
                  </a:cubicBezTo>
                  <a:cubicBezTo>
                    <a:pt x="348" y="839"/>
                    <a:pt x="339" y="776"/>
                    <a:pt x="339" y="714"/>
                  </a:cubicBezTo>
                  <a:cubicBezTo>
                    <a:pt x="348" y="562"/>
                    <a:pt x="339" y="410"/>
                    <a:pt x="295" y="27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8CB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4"/>
            <p:cNvSpPr/>
            <p:nvPr/>
          </p:nvSpPr>
          <p:spPr>
            <a:xfrm>
              <a:off x="6064150" y="5486975"/>
              <a:ext cx="18525" cy="7950"/>
            </a:xfrm>
            <a:custGeom>
              <a:avLst/>
              <a:gdLst/>
              <a:ahLst/>
              <a:cxnLst/>
              <a:rect l="l" t="t" r="r" b="b"/>
              <a:pathLst>
                <a:path w="741" h="318" extrusionOk="0">
                  <a:moveTo>
                    <a:pt x="564" y="1"/>
                  </a:moveTo>
                  <a:cubicBezTo>
                    <a:pt x="525" y="1"/>
                    <a:pt x="486" y="9"/>
                    <a:pt x="446" y="22"/>
                  </a:cubicBezTo>
                  <a:cubicBezTo>
                    <a:pt x="393" y="40"/>
                    <a:pt x="348" y="85"/>
                    <a:pt x="321" y="129"/>
                  </a:cubicBezTo>
                  <a:lnTo>
                    <a:pt x="0" y="218"/>
                  </a:lnTo>
                  <a:cubicBezTo>
                    <a:pt x="81" y="299"/>
                    <a:pt x="197" y="254"/>
                    <a:pt x="304" y="281"/>
                  </a:cubicBezTo>
                  <a:cubicBezTo>
                    <a:pt x="379" y="304"/>
                    <a:pt x="428" y="317"/>
                    <a:pt x="466" y="317"/>
                  </a:cubicBezTo>
                  <a:cubicBezTo>
                    <a:pt x="531" y="317"/>
                    <a:pt x="564" y="278"/>
                    <a:pt x="643" y="183"/>
                  </a:cubicBezTo>
                  <a:cubicBezTo>
                    <a:pt x="660" y="147"/>
                    <a:pt x="705" y="138"/>
                    <a:pt x="741" y="120"/>
                  </a:cubicBezTo>
                  <a:cubicBezTo>
                    <a:pt x="732" y="102"/>
                    <a:pt x="714" y="76"/>
                    <a:pt x="705" y="58"/>
                  </a:cubicBezTo>
                  <a:cubicBezTo>
                    <a:pt x="678" y="31"/>
                    <a:pt x="643" y="13"/>
                    <a:pt x="607" y="4"/>
                  </a:cubicBezTo>
                  <a:cubicBezTo>
                    <a:pt x="593" y="2"/>
                    <a:pt x="578" y="1"/>
                    <a:pt x="564" y="1"/>
                  </a:cubicBezTo>
                  <a:close/>
                </a:path>
              </a:pathLst>
            </a:custGeom>
            <a:solidFill>
              <a:srgbClr val="AFC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4"/>
            <p:cNvSpPr/>
            <p:nvPr/>
          </p:nvSpPr>
          <p:spPr>
            <a:xfrm>
              <a:off x="5952850" y="5471875"/>
              <a:ext cx="4050" cy="2950"/>
            </a:xfrm>
            <a:custGeom>
              <a:avLst/>
              <a:gdLst/>
              <a:ahLst/>
              <a:cxnLst/>
              <a:rect l="l" t="t" r="r" b="b"/>
              <a:pathLst>
                <a:path w="162" h="118" extrusionOk="0">
                  <a:moveTo>
                    <a:pt x="89" y="0"/>
                  </a:moveTo>
                  <a:cubicBezTo>
                    <a:pt x="54" y="0"/>
                    <a:pt x="21" y="19"/>
                    <a:pt x="1" y="55"/>
                  </a:cubicBezTo>
                  <a:lnTo>
                    <a:pt x="117" y="118"/>
                  </a:lnTo>
                  <a:cubicBezTo>
                    <a:pt x="134" y="91"/>
                    <a:pt x="152" y="55"/>
                    <a:pt x="161" y="28"/>
                  </a:cubicBezTo>
                  <a:cubicBezTo>
                    <a:pt x="139" y="10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C8D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4"/>
            <p:cNvSpPr/>
            <p:nvPr/>
          </p:nvSpPr>
          <p:spPr>
            <a:xfrm>
              <a:off x="5953075" y="5470800"/>
              <a:ext cx="4050" cy="2250"/>
            </a:xfrm>
            <a:custGeom>
              <a:avLst/>
              <a:gdLst/>
              <a:ahLst/>
              <a:cxnLst/>
              <a:rect l="l" t="t" r="r" b="b"/>
              <a:pathLst>
                <a:path w="162" h="90" extrusionOk="0">
                  <a:moveTo>
                    <a:pt x="63" y="0"/>
                  </a:moveTo>
                  <a:lnTo>
                    <a:pt x="1" y="89"/>
                  </a:lnTo>
                  <a:lnTo>
                    <a:pt x="161" y="71"/>
                  </a:lnTo>
                  <a:cubicBezTo>
                    <a:pt x="143" y="27"/>
                    <a:pt x="108" y="0"/>
                    <a:pt x="63" y="0"/>
                  </a:cubicBezTo>
                  <a:close/>
                </a:path>
              </a:pathLst>
            </a:custGeom>
            <a:solidFill>
              <a:srgbClr val="B9D4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4"/>
            <p:cNvSpPr/>
            <p:nvPr/>
          </p:nvSpPr>
          <p:spPr>
            <a:xfrm>
              <a:off x="6143775" y="5386000"/>
              <a:ext cx="38150" cy="28025"/>
            </a:xfrm>
            <a:custGeom>
              <a:avLst/>
              <a:gdLst/>
              <a:ahLst/>
              <a:cxnLst/>
              <a:rect l="l" t="t" r="r" b="b"/>
              <a:pathLst>
                <a:path w="1526" h="1121" extrusionOk="0">
                  <a:moveTo>
                    <a:pt x="1468" y="0"/>
                  </a:moveTo>
                  <a:cubicBezTo>
                    <a:pt x="1248" y="0"/>
                    <a:pt x="1029" y="68"/>
                    <a:pt x="801" y="68"/>
                  </a:cubicBezTo>
                  <a:cubicBezTo>
                    <a:pt x="734" y="68"/>
                    <a:pt x="666" y="62"/>
                    <a:pt x="598" y="47"/>
                  </a:cubicBezTo>
                  <a:cubicBezTo>
                    <a:pt x="575" y="43"/>
                    <a:pt x="552" y="41"/>
                    <a:pt x="528" y="41"/>
                  </a:cubicBezTo>
                  <a:cubicBezTo>
                    <a:pt x="258" y="41"/>
                    <a:pt x="1" y="274"/>
                    <a:pt x="9" y="537"/>
                  </a:cubicBezTo>
                  <a:cubicBezTo>
                    <a:pt x="9" y="598"/>
                    <a:pt x="42" y="679"/>
                    <a:pt x="84" y="679"/>
                  </a:cubicBezTo>
                  <a:cubicBezTo>
                    <a:pt x="92" y="679"/>
                    <a:pt x="99" y="676"/>
                    <a:pt x="107" y="671"/>
                  </a:cubicBezTo>
                  <a:cubicBezTo>
                    <a:pt x="162" y="642"/>
                    <a:pt x="201" y="631"/>
                    <a:pt x="227" y="631"/>
                  </a:cubicBezTo>
                  <a:cubicBezTo>
                    <a:pt x="316" y="631"/>
                    <a:pt x="272" y="763"/>
                    <a:pt x="286" y="832"/>
                  </a:cubicBezTo>
                  <a:cubicBezTo>
                    <a:pt x="286" y="948"/>
                    <a:pt x="357" y="1046"/>
                    <a:pt x="455" y="1090"/>
                  </a:cubicBezTo>
                  <a:cubicBezTo>
                    <a:pt x="544" y="1110"/>
                    <a:pt x="630" y="1120"/>
                    <a:pt x="713" y="1120"/>
                  </a:cubicBezTo>
                  <a:cubicBezTo>
                    <a:pt x="938" y="1120"/>
                    <a:pt x="1137" y="1040"/>
                    <a:pt x="1294" y="832"/>
                  </a:cubicBezTo>
                  <a:cubicBezTo>
                    <a:pt x="1285" y="805"/>
                    <a:pt x="1276" y="778"/>
                    <a:pt x="1276" y="742"/>
                  </a:cubicBezTo>
                  <a:cubicBezTo>
                    <a:pt x="1267" y="671"/>
                    <a:pt x="1178" y="618"/>
                    <a:pt x="1213" y="519"/>
                  </a:cubicBezTo>
                  <a:lnTo>
                    <a:pt x="1213" y="519"/>
                  </a:lnTo>
                  <a:cubicBezTo>
                    <a:pt x="1231" y="609"/>
                    <a:pt x="1276" y="680"/>
                    <a:pt x="1347" y="725"/>
                  </a:cubicBezTo>
                  <a:cubicBezTo>
                    <a:pt x="1427" y="707"/>
                    <a:pt x="1490" y="644"/>
                    <a:pt x="1499" y="564"/>
                  </a:cubicBezTo>
                  <a:cubicBezTo>
                    <a:pt x="1517" y="511"/>
                    <a:pt x="1508" y="457"/>
                    <a:pt x="1481" y="412"/>
                  </a:cubicBezTo>
                  <a:cubicBezTo>
                    <a:pt x="1427" y="332"/>
                    <a:pt x="1427" y="225"/>
                    <a:pt x="1481" y="145"/>
                  </a:cubicBezTo>
                  <a:cubicBezTo>
                    <a:pt x="1499" y="100"/>
                    <a:pt x="1517" y="47"/>
                    <a:pt x="1526" y="2"/>
                  </a:cubicBezTo>
                  <a:cubicBezTo>
                    <a:pt x="1506" y="1"/>
                    <a:pt x="1487" y="0"/>
                    <a:pt x="1468" y="0"/>
                  </a:cubicBezTo>
                  <a:close/>
                </a:path>
              </a:pathLst>
            </a:custGeom>
            <a:solidFill>
              <a:srgbClr val="94C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4"/>
            <p:cNvSpPr/>
            <p:nvPr/>
          </p:nvSpPr>
          <p:spPr>
            <a:xfrm>
              <a:off x="6129725" y="5413250"/>
              <a:ext cx="42600" cy="23700"/>
            </a:xfrm>
            <a:custGeom>
              <a:avLst/>
              <a:gdLst/>
              <a:ahLst/>
              <a:cxnLst/>
              <a:rect l="l" t="t" r="r" b="b"/>
              <a:pathLst>
                <a:path w="1704" h="948" extrusionOk="0">
                  <a:moveTo>
                    <a:pt x="1443" y="1"/>
                  </a:moveTo>
                  <a:cubicBezTo>
                    <a:pt x="1191" y="1"/>
                    <a:pt x="939" y="77"/>
                    <a:pt x="687" y="77"/>
                  </a:cubicBezTo>
                  <a:cubicBezTo>
                    <a:pt x="651" y="77"/>
                    <a:pt x="616" y="75"/>
                    <a:pt x="580" y="72"/>
                  </a:cubicBezTo>
                  <a:cubicBezTo>
                    <a:pt x="553" y="68"/>
                    <a:pt x="525" y="66"/>
                    <a:pt x="497" y="66"/>
                  </a:cubicBezTo>
                  <a:cubicBezTo>
                    <a:pt x="345" y="66"/>
                    <a:pt x="194" y="127"/>
                    <a:pt x="80" y="232"/>
                  </a:cubicBezTo>
                  <a:cubicBezTo>
                    <a:pt x="18" y="286"/>
                    <a:pt x="0" y="384"/>
                    <a:pt x="36" y="464"/>
                  </a:cubicBezTo>
                  <a:cubicBezTo>
                    <a:pt x="420" y="499"/>
                    <a:pt x="658" y="875"/>
                    <a:pt x="1044" y="875"/>
                  </a:cubicBezTo>
                  <a:cubicBezTo>
                    <a:pt x="1053" y="875"/>
                    <a:pt x="1062" y="875"/>
                    <a:pt x="1071" y="875"/>
                  </a:cubicBezTo>
                  <a:cubicBezTo>
                    <a:pt x="1165" y="922"/>
                    <a:pt x="1248" y="948"/>
                    <a:pt x="1319" y="948"/>
                  </a:cubicBezTo>
                  <a:cubicBezTo>
                    <a:pt x="1448" y="948"/>
                    <a:pt x="1535" y="860"/>
                    <a:pt x="1570" y="652"/>
                  </a:cubicBezTo>
                  <a:lnTo>
                    <a:pt x="1704" y="536"/>
                  </a:lnTo>
                  <a:cubicBezTo>
                    <a:pt x="1695" y="473"/>
                    <a:pt x="1642" y="411"/>
                    <a:pt x="1579" y="393"/>
                  </a:cubicBezTo>
                  <a:cubicBezTo>
                    <a:pt x="1517" y="375"/>
                    <a:pt x="1454" y="348"/>
                    <a:pt x="1392" y="330"/>
                  </a:cubicBezTo>
                  <a:cubicBezTo>
                    <a:pt x="1365" y="313"/>
                    <a:pt x="1356" y="250"/>
                    <a:pt x="1392" y="223"/>
                  </a:cubicBezTo>
                  <a:cubicBezTo>
                    <a:pt x="1436" y="197"/>
                    <a:pt x="1481" y="170"/>
                    <a:pt x="1526" y="152"/>
                  </a:cubicBezTo>
                  <a:cubicBezTo>
                    <a:pt x="1588" y="134"/>
                    <a:pt x="1650" y="90"/>
                    <a:pt x="1677" y="27"/>
                  </a:cubicBezTo>
                  <a:cubicBezTo>
                    <a:pt x="1599" y="8"/>
                    <a:pt x="1521" y="1"/>
                    <a:pt x="1443" y="1"/>
                  </a:cubicBezTo>
                  <a:close/>
                </a:path>
              </a:pathLst>
            </a:custGeom>
            <a:solidFill>
              <a:srgbClr val="81B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4"/>
            <p:cNvSpPr/>
            <p:nvPr/>
          </p:nvSpPr>
          <p:spPr>
            <a:xfrm>
              <a:off x="6128600" y="5406775"/>
              <a:ext cx="48650" cy="14300"/>
            </a:xfrm>
            <a:custGeom>
              <a:avLst/>
              <a:gdLst/>
              <a:ahLst/>
              <a:cxnLst/>
              <a:rect l="l" t="t" r="r" b="b"/>
              <a:pathLst>
                <a:path w="1946" h="572" extrusionOk="0">
                  <a:moveTo>
                    <a:pt x="1910" y="1"/>
                  </a:moveTo>
                  <a:cubicBezTo>
                    <a:pt x="1829" y="27"/>
                    <a:pt x="1758" y="54"/>
                    <a:pt x="1687" y="90"/>
                  </a:cubicBezTo>
                  <a:cubicBezTo>
                    <a:pt x="1575" y="157"/>
                    <a:pt x="1458" y="193"/>
                    <a:pt x="1334" y="193"/>
                  </a:cubicBezTo>
                  <a:cubicBezTo>
                    <a:pt x="1309" y="193"/>
                    <a:pt x="1284" y="191"/>
                    <a:pt x="1258" y="188"/>
                  </a:cubicBezTo>
                  <a:cubicBezTo>
                    <a:pt x="1178" y="188"/>
                    <a:pt x="1098" y="188"/>
                    <a:pt x="1017" y="197"/>
                  </a:cubicBezTo>
                  <a:cubicBezTo>
                    <a:pt x="884" y="134"/>
                    <a:pt x="741" y="99"/>
                    <a:pt x="589" y="99"/>
                  </a:cubicBezTo>
                  <a:cubicBezTo>
                    <a:pt x="473" y="117"/>
                    <a:pt x="420" y="224"/>
                    <a:pt x="313" y="250"/>
                  </a:cubicBezTo>
                  <a:cubicBezTo>
                    <a:pt x="268" y="259"/>
                    <a:pt x="215" y="268"/>
                    <a:pt x="161" y="277"/>
                  </a:cubicBezTo>
                  <a:cubicBezTo>
                    <a:pt x="134" y="286"/>
                    <a:pt x="99" y="304"/>
                    <a:pt x="72" y="322"/>
                  </a:cubicBezTo>
                  <a:cubicBezTo>
                    <a:pt x="0" y="447"/>
                    <a:pt x="18" y="536"/>
                    <a:pt x="161" y="572"/>
                  </a:cubicBezTo>
                  <a:cubicBezTo>
                    <a:pt x="232" y="527"/>
                    <a:pt x="286" y="465"/>
                    <a:pt x="375" y="465"/>
                  </a:cubicBezTo>
                  <a:cubicBezTo>
                    <a:pt x="494" y="465"/>
                    <a:pt x="607" y="434"/>
                    <a:pt x="719" y="434"/>
                  </a:cubicBezTo>
                  <a:cubicBezTo>
                    <a:pt x="741" y="434"/>
                    <a:pt x="763" y="435"/>
                    <a:pt x="786" y="438"/>
                  </a:cubicBezTo>
                  <a:cubicBezTo>
                    <a:pt x="817" y="439"/>
                    <a:pt x="849" y="440"/>
                    <a:pt x="881" y="440"/>
                  </a:cubicBezTo>
                  <a:cubicBezTo>
                    <a:pt x="1045" y="440"/>
                    <a:pt x="1207" y="420"/>
                    <a:pt x="1356" y="375"/>
                  </a:cubicBezTo>
                  <a:cubicBezTo>
                    <a:pt x="1481" y="349"/>
                    <a:pt x="1606" y="322"/>
                    <a:pt x="1722" y="295"/>
                  </a:cubicBezTo>
                  <a:cubicBezTo>
                    <a:pt x="1874" y="250"/>
                    <a:pt x="1945" y="161"/>
                    <a:pt x="1910" y="1"/>
                  </a:cubicBezTo>
                  <a:close/>
                </a:path>
              </a:pathLst>
            </a:custGeom>
            <a:solidFill>
              <a:srgbClr val="6DA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4"/>
            <p:cNvSpPr/>
            <p:nvPr/>
          </p:nvSpPr>
          <p:spPr>
            <a:xfrm>
              <a:off x="6156250" y="5382025"/>
              <a:ext cx="25675" cy="8275"/>
            </a:xfrm>
            <a:custGeom>
              <a:avLst/>
              <a:gdLst/>
              <a:ahLst/>
              <a:cxnLst/>
              <a:rect l="l" t="t" r="r" b="b"/>
              <a:pathLst>
                <a:path w="1027" h="331" extrusionOk="0">
                  <a:moveTo>
                    <a:pt x="652" y="0"/>
                  </a:moveTo>
                  <a:lnTo>
                    <a:pt x="572" y="27"/>
                  </a:lnTo>
                  <a:cubicBezTo>
                    <a:pt x="465" y="116"/>
                    <a:pt x="322" y="107"/>
                    <a:pt x="197" y="134"/>
                  </a:cubicBezTo>
                  <a:cubicBezTo>
                    <a:pt x="108" y="161"/>
                    <a:pt x="1" y="161"/>
                    <a:pt x="45" y="304"/>
                  </a:cubicBezTo>
                  <a:cubicBezTo>
                    <a:pt x="126" y="313"/>
                    <a:pt x="206" y="331"/>
                    <a:pt x="286" y="331"/>
                  </a:cubicBezTo>
                  <a:cubicBezTo>
                    <a:pt x="366" y="322"/>
                    <a:pt x="447" y="313"/>
                    <a:pt x="536" y="313"/>
                  </a:cubicBezTo>
                  <a:cubicBezTo>
                    <a:pt x="565" y="319"/>
                    <a:pt x="595" y="321"/>
                    <a:pt x="624" y="321"/>
                  </a:cubicBezTo>
                  <a:cubicBezTo>
                    <a:pt x="730" y="321"/>
                    <a:pt x="836" y="284"/>
                    <a:pt x="920" y="215"/>
                  </a:cubicBezTo>
                  <a:cubicBezTo>
                    <a:pt x="955" y="188"/>
                    <a:pt x="991" y="170"/>
                    <a:pt x="1027" y="161"/>
                  </a:cubicBezTo>
                  <a:cubicBezTo>
                    <a:pt x="1027" y="90"/>
                    <a:pt x="982" y="36"/>
                    <a:pt x="920" y="27"/>
                  </a:cubicBezTo>
                  <a:cubicBezTo>
                    <a:pt x="896" y="11"/>
                    <a:pt x="872" y="5"/>
                    <a:pt x="849" y="5"/>
                  </a:cubicBezTo>
                  <a:cubicBezTo>
                    <a:pt x="807" y="5"/>
                    <a:pt x="765" y="22"/>
                    <a:pt x="723" y="22"/>
                  </a:cubicBezTo>
                  <a:cubicBezTo>
                    <a:pt x="699" y="22"/>
                    <a:pt x="675" y="17"/>
                    <a:pt x="652" y="0"/>
                  </a:cubicBezTo>
                  <a:close/>
                </a:path>
              </a:pathLst>
            </a:custGeom>
            <a:solidFill>
              <a:srgbClr val="75A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4"/>
            <p:cNvSpPr/>
            <p:nvPr/>
          </p:nvSpPr>
          <p:spPr>
            <a:xfrm>
              <a:off x="6170075" y="5393125"/>
              <a:ext cx="7625" cy="11450"/>
            </a:xfrm>
            <a:custGeom>
              <a:avLst/>
              <a:gdLst/>
              <a:ahLst/>
              <a:cxnLst/>
              <a:rect l="l" t="t" r="r" b="b"/>
              <a:pathLst>
                <a:path w="305" h="458" extrusionOk="0">
                  <a:moveTo>
                    <a:pt x="97" y="0"/>
                  </a:moveTo>
                  <a:cubicBezTo>
                    <a:pt x="88" y="0"/>
                    <a:pt x="80" y="1"/>
                    <a:pt x="72" y="2"/>
                  </a:cubicBezTo>
                  <a:cubicBezTo>
                    <a:pt x="28" y="20"/>
                    <a:pt x="1" y="47"/>
                    <a:pt x="1" y="92"/>
                  </a:cubicBezTo>
                  <a:cubicBezTo>
                    <a:pt x="1" y="261"/>
                    <a:pt x="36" y="413"/>
                    <a:pt x="233" y="457"/>
                  </a:cubicBezTo>
                  <a:lnTo>
                    <a:pt x="304" y="440"/>
                  </a:lnTo>
                  <a:cubicBezTo>
                    <a:pt x="277" y="315"/>
                    <a:pt x="242" y="181"/>
                    <a:pt x="206" y="56"/>
                  </a:cubicBezTo>
                  <a:cubicBezTo>
                    <a:pt x="199" y="19"/>
                    <a:pt x="142" y="0"/>
                    <a:pt x="97" y="0"/>
                  </a:cubicBezTo>
                  <a:close/>
                </a:path>
              </a:pathLst>
            </a:custGeom>
            <a:solidFill>
              <a:srgbClr val="B8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4"/>
            <p:cNvSpPr/>
            <p:nvPr/>
          </p:nvSpPr>
          <p:spPr>
            <a:xfrm>
              <a:off x="6172750" y="5380675"/>
              <a:ext cx="6500" cy="2450"/>
            </a:xfrm>
            <a:custGeom>
              <a:avLst/>
              <a:gdLst/>
              <a:ahLst/>
              <a:cxnLst/>
              <a:rect l="l" t="t" r="r" b="b"/>
              <a:pathLst>
                <a:path w="260" h="98" extrusionOk="0">
                  <a:moveTo>
                    <a:pt x="233" y="1"/>
                  </a:moveTo>
                  <a:lnTo>
                    <a:pt x="1" y="54"/>
                  </a:lnTo>
                  <a:cubicBezTo>
                    <a:pt x="37" y="87"/>
                    <a:pt x="75" y="97"/>
                    <a:pt x="115" y="97"/>
                  </a:cubicBezTo>
                  <a:cubicBezTo>
                    <a:pt x="162" y="97"/>
                    <a:pt x="211" y="82"/>
                    <a:pt x="260" y="72"/>
                  </a:cubicBezTo>
                  <a:cubicBezTo>
                    <a:pt x="251" y="46"/>
                    <a:pt x="242" y="19"/>
                    <a:pt x="233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4"/>
            <p:cNvSpPr/>
            <p:nvPr/>
          </p:nvSpPr>
          <p:spPr>
            <a:xfrm>
              <a:off x="5839325" y="5510475"/>
              <a:ext cx="35950" cy="15200"/>
            </a:xfrm>
            <a:custGeom>
              <a:avLst/>
              <a:gdLst/>
              <a:ahLst/>
              <a:cxnLst/>
              <a:rect l="l" t="t" r="r" b="b"/>
              <a:pathLst>
                <a:path w="1438" h="608" extrusionOk="0">
                  <a:moveTo>
                    <a:pt x="1330" y="1"/>
                  </a:moveTo>
                  <a:lnTo>
                    <a:pt x="1089" y="72"/>
                  </a:lnTo>
                  <a:cubicBezTo>
                    <a:pt x="1080" y="108"/>
                    <a:pt x="1062" y="153"/>
                    <a:pt x="1045" y="188"/>
                  </a:cubicBezTo>
                  <a:cubicBezTo>
                    <a:pt x="964" y="330"/>
                    <a:pt x="884" y="395"/>
                    <a:pt x="771" y="395"/>
                  </a:cubicBezTo>
                  <a:cubicBezTo>
                    <a:pt x="721" y="395"/>
                    <a:pt x="664" y="383"/>
                    <a:pt x="599" y="358"/>
                  </a:cubicBezTo>
                  <a:cubicBezTo>
                    <a:pt x="420" y="295"/>
                    <a:pt x="251" y="215"/>
                    <a:pt x="72" y="135"/>
                  </a:cubicBezTo>
                  <a:lnTo>
                    <a:pt x="72" y="144"/>
                  </a:lnTo>
                  <a:cubicBezTo>
                    <a:pt x="1" y="331"/>
                    <a:pt x="161" y="411"/>
                    <a:pt x="251" y="527"/>
                  </a:cubicBezTo>
                  <a:cubicBezTo>
                    <a:pt x="367" y="572"/>
                    <a:pt x="483" y="599"/>
                    <a:pt x="607" y="608"/>
                  </a:cubicBezTo>
                  <a:lnTo>
                    <a:pt x="938" y="518"/>
                  </a:lnTo>
                  <a:cubicBezTo>
                    <a:pt x="955" y="492"/>
                    <a:pt x="982" y="465"/>
                    <a:pt x="1009" y="447"/>
                  </a:cubicBezTo>
                  <a:lnTo>
                    <a:pt x="1143" y="393"/>
                  </a:lnTo>
                  <a:cubicBezTo>
                    <a:pt x="1170" y="367"/>
                    <a:pt x="1196" y="340"/>
                    <a:pt x="1223" y="304"/>
                  </a:cubicBezTo>
                  <a:cubicBezTo>
                    <a:pt x="1241" y="286"/>
                    <a:pt x="1259" y="277"/>
                    <a:pt x="1277" y="277"/>
                  </a:cubicBezTo>
                  <a:cubicBezTo>
                    <a:pt x="1312" y="251"/>
                    <a:pt x="1348" y="215"/>
                    <a:pt x="1366" y="179"/>
                  </a:cubicBezTo>
                  <a:cubicBezTo>
                    <a:pt x="1384" y="153"/>
                    <a:pt x="1401" y="117"/>
                    <a:pt x="1428" y="81"/>
                  </a:cubicBezTo>
                  <a:cubicBezTo>
                    <a:pt x="1437" y="54"/>
                    <a:pt x="1437" y="19"/>
                    <a:pt x="1410" y="1"/>
                  </a:cubicBezTo>
                  <a:cubicBezTo>
                    <a:pt x="1397" y="5"/>
                    <a:pt x="1384" y="8"/>
                    <a:pt x="1370" y="8"/>
                  </a:cubicBezTo>
                  <a:cubicBezTo>
                    <a:pt x="1357" y="8"/>
                    <a:pt x="1343" y="5"/>
                    <a:pt x="1330" y="1"/>
                  </a:cubicBezTo>
                  <a:close/>
                </a:path>
              </a:pathLst>
            </a:custGeom>
            <a:solidFill>
              <a:srgbClr val="AFC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4"/>
            <p:cNvSpPr/>
            <p:nvPr/>
          </p:nvSpPr>
          <p:spPr>
            <a:xfrm>
              <a:off x="6112550" y="5412500"/>
              <a:ext cx="46400" cy="36425"/>
            </a:xfrm>
            <a:custGeom>
              <a:avLst/>
              <a:gdLst/>
              <a:ahLst/>
              <a:cxnLst/>
              <a:rect l="l" t="t" r="r" b="b"/>
              <a:pathLst>
                <a:path w="1856" h="1457" extrusionOk="0">
                  <a:moveTo>
                    <a:pt x="698" y="0"/>
                  </a:moveTo>
                  <a:cubicBezTo>
                    <a:pt x="668" y="0"/>
                    <a:pt x="642" y="8"/>
                    <a:pt x="616" y="21"/>
                  </a:cubicBezTo>
                  <a:cubicBezTo>
                    <a:pt x="384" y="209"/>
                    <a:pt x="72" y="325"/>
                    <a:pt x="63" y="699"/>
                  </a:cubicBezTo>
                  <a:cubicBezTo>
                    <a:pt x="45" y="753"/>
                    <a:pt x="36" y="807"/>
                    <a:pt x="36" y="869"/>
                  </a:cubicBezTo>
                  <a:cubicBezTo>
                    <a:pt x="98" y="1038"/>
                    <a:pt x="0" y="1235"/>
                    <a:pt x="116" y="1395"/>
                  </a:cubicBezTo>
                  <a:cubicBezTo>
                    <a:pt x="157" y="1441"/>
                    <a:pt x="199" y="1456"/>
                    <a:pt x="242" y="1456"/>
                  </a:cubicBezTo>
                  <a:cubicBezTo>
                    <a:pt x="320" y="1456"/>
                    <a:pt x="400" y="1409"/>
                    <a:pt x="479" y="1409"/>
                  </a:cubicBezTo>
                  <a:cubicBezTo>
                    <a:pt x="501" y="1409"/>
                    <a:pt x="523" y="1413"/>
                    <a:pt x="544" y="1422"/>
                  </a:cubicBezTo>
                  <a:cubicBezTo>
                    <a:pt x="589" y="1404"/>
                    <a:pt x="625" y="1404"/>
                    <a:pt x="669" y="1404"/>
                  </a:cubicBezTo>
                  <a:cubicBezTo>
                    <a:pt x="713" y="1408"/>
                    <a:pt x="757" y="1410"/>
                    <a:pt x="800" y="1410"/>
                  </a:cubicBezTo>
                  <a:cubicBezTo>
                    <a:pt x="970" y="1410"/>
                    <a:pt x="1139" y="1383"/>
                    <a:pt x="1303" y="1333"/>
                  </a:cubicBezTo>
                  <a:cubicBezTo>
                    <a:pt x="1436" y="1297"/>
                    <a:pt x="1570" y="1270"/>
                    <a:pt x="1695" y="1244"/>
                  </a:cubicBezTo>
                  <a:cubicBezTo>
                    <a:pt x="1717" y="1252"/>
                    <a:pt x="1739" y="1256"/>
                    <a:pt x="1759" y="1256"/>
                  </a:cubicBezTo>
                  <a:cubicBezTo>
                    <a:pt x="1807" y="1256"/>
                    <a:pt x="1847" y="1234"/>
                    <a:pt x="1847" y="1190"/>
                  </a:cubicBezTo>
                  <a:cubicBezTo>
                    <a:pt x="1856" y="1074"/>
                    <a:pt x="1749" y="1056"/>
                    <a:pt x="1659" y="1030"/>
                  </a:cubicBezTo>
                  <a:cubicBezTo>
                    <a:pt x="1579" y="1025"/>
                    <a:pt x="1499" y="1023"/>
                    <a:pt x="1417" y="1023"/>
                  </a:cubicBezTo>
                  <a:cubicBezTo>
                    <a:pt x="1336" y="1023"/>
                    <a:pt x="1254" y="1025"/>
                    <a:pt x="1169" y="1030"/>
                  </a:cubicBezTo>
                  <a:cubicBezTo>
                    <a:pt x="1071" y="1030"/>
                    <a:pt x="981" y="1047"/>
                    <a:pt x="883" y="1056"/>
                  </a:cubicBezTo>
                  <a:cubicBezTo>
                    <a:pt x="856" y="1059"/>
                    <a:pt x="830" y="1060"/>
                    <a:pt x="806" y="1060"/>
                  </a:cubicBezTo>
                  <a:cubicBezTo>
                    <a:pt x="581" y="1060"/>
                    <a:pt x="550" y="944"/>
                    <a:pt x="687" y="726"/>
                  </a:cubicBezTo>
                  <a:cubicBezTo>
                    <a:pt x="732" y="664"/>
                    <a:pt x="758" y="592"/>
                    <a:pt x="767" y="521"/>
                  </a:cubicBezTo>
                  <a:cubicBezTo>
                    <a:pt x="741" y="459"/>
                    <a:pt x="758" y="387"/>
                    <a:pt x="803" y="334"/>
                  </a:cubicBezTo>
                  <a:cubicBezTo>
                    <a:pt x="741" y="271"/>
                    <a:pt x="714" y="182"/>
                    <a:pt x="750" y="93"/>
                  </a:cubicBezTo>
                  <a:cubicBezTo>
                    <a:pt x="758" y="93"/>
                    <a:pt x="758" y="84"/>
                    <a:pt x="767" y="57"/>
                  </a:cubicBezTo>
                  <a:cubicBezTo>
                    <a:pt x="758" y="30"/>
                    <a:pt x="750" y="13"/>
                    <a:pt x="732" y="4"/>
                  </a:cubicBezTo>
                  <a:cubicBezTo>
                    <a:pt x="720" y="1"/>
                    <a:pt x="708" y="0"/>
                    <a:pt x="698" y="0"/>
                  </a:cubicBez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4"/>
            <p:cNvSpPr/>
            <p:nvPr/>
          </p:nvSpPr>
          <p:spPr>
            <a:xfrm>
              <a:off x="6087550" y="5456725"/>
              <a:ext cx="40175" cy="29575"/>
            </a:xfrm>
            <a:custGeom>
              <a:avLst/>
              <a:gdLst/>
              <a:ahLst/>
              <a:cxnLst/>
              <a:rect l="l" t="t" r="r" b="b"/>
              <a:pathLst>
                <a:path w="1607" h="1183" extrusionOk="0">
                  <a:moveTo>
                    <a:pt x="642" y="0"/>
                  </a:moveTo>
                  <a:cubicBezTo>
                    <a:pt x="317" y="0"/>
                    <a:pt x="219" y="300"/>
                    <a:pt x="37" y="474"/>
                  </a:cubicBezTo>
                  <a:cubicBezTo>
                    <a:pt x="10" y="509"/>
                    <a:pt x="1" y="545"/>
                    <a:pt x="1" y="581"/>
                  </a:cubicBezTo>
                  <a:cubicBezTo>
                    <a:pt x="1" y="617"/>
                    <a:pt x="10" y="652"/>
                    <a:pt x="19" y="697"/>
                  </a:cubicBezTo>
                  <a:cubicBezTo>
                    <a:pt x="37" y="724"/>
                    <a:pt x="55" y="759"/>
                    <a:pt x="90" y="777"/>
                  </a:cubicBezTo>
                  <a:cubicBezTo>
                    <a:pt x="162" y="840"/>
                    <a:pt x="286" y="813"/>
                    <a:pt x="349" y="911"/>
                  </a:cubicBezTo>
                  <a:cubicBezTo>
                    <a:pt x="358" y="982"/>
                    <a:pt x="394" y="1045"/>
                    <a:pt x="429" y="1098"/>
                  </a:cubicBezTo>
                  <a:lnTo>
                    <a:pt x="536" y="1170"/>
                  </a:lnTo>
                  <a:cubicBezTo>
                    <a:pt x="554" y="1179"/>
                    <a:pt x="574" y="1183"/>
                    <a:pt x="594" y="1183"/>
                  </a:cubicBezTo>
                  <a:cubicBezTo>
                    <a:pt x="614" y="1183"/>
                    <a:pt x="634" y="1179"/>
                    <a:pt x="652" y="1170"/>
                  </a:cubicBezTo>
                  <a:cubicBezTo>
                    <a:pt x="777" y="1063"/>
                    <a:pt x="929" y="1000"/>
                    <a:pt x="1089" y="1000"/>
                  </a:cubicBezTo>
                  <a:cubicBezTo>
                    <a:pt x="1104" y="1000"/>
                    <a:pt x="1120" y="1000"/>
                    <a:pt x="1135" y="1000"/>
                  </a:cubicBezTo>
                  <a:cubicBezTo>
                    <a:pt x="1265" y="1000"/>
                    <a:pt x="1402" y="993"/>
                    <a:pt x="1482" y="857"/>
                  </a:cubicBezTo>
                  <a:cubicBezTo>
                    <a:pt x="1553" y="813"/>
                    <a:pt x="1598" y="741"/>
                    <a:pt x="1607" y="661"/>
                  </a:cubicBezTo>
                  <a:lnTo>
                    <a:pt x="1009" y="625"/>
                  </a:lnTo>
                  <a:cubicBezTo>
                    <a:pt x="938" y="527"/>
                    <a:pt x="822" y="563"/>
                    <a:pt x="733" y="509"/>
                  </a:cubicBezTo>
                  <a:cubicBezTo>
                    <a:pt x="688" y="492"/>
                    <a:pt x="643" y="465"/>
                    <a:pt x="608" y="438"/>
                  </a:cubicBezTo>
                  <a:cubicBezTo>
                    <a:pt x="590" y="420"/>
                    <a:pt x="581" y="394"/>
                    <a:pt x="581" y="358"/>
                  </a:cubicBezTo>
                  <a:cubicBezTo>
                    <a:pt x="599" y="322"/>
                    <a:pt x="625" y="278"/>
                    <a:pt x="652" y="251"/>
                  </a:cubicBezTo>
                  <a:cubicBezTo>
                    <a:pt x="679" y="224"/>
                    <a:pt x="697" y="206"/>
                    <a:pt x="715" y="179"/>
                  </a:cubicBezTo>
                  <a:cubicBezTo>
                    <a:pt x="724" y="144"/>
                    <a:pt x="733" y="108"/>
                    <a:pt x="733" y="81"/>
                  </a:cubicBezTo>
                  <a:cubicBezTo>
                    <a:pt x="724" y="46"/>
                    <a:pt x="697" y="19"/>
                    <a:pt x="670" y="1"/>
                  </a:cubicBezTo>
                  <a:cubicBezTo>
                    <a:pt x="660" y="0"/>
                    <a:pt x="651" y="0"/>
                    <a:pt x="642" y="0"/>
                  </a:cubicBezTo>
                  <a:close/>
                </a:path>
              </a:pathLst>
            </a:custGeom>
            <a:solidFill>
              <a:srgbClr val="559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4"/>
            <p:cNvSpPr/>
            <p:nvPr/>
          </p:nvSpPr>
          <p:spPr>
            <a:xfrm>
              <a:off x="6098725" y="5445950"/>
              <a:ext cx="30125" cy="23400"/>
            </a:xfrm>
            <a:custGeom>
              <a:avLst/>
              <a:gdLst/>
              <a:ahLst/>
              <a:cxnLst/>
              <a:rect l="l" t="t" r="r" b="b"/>
              <a:pathLst>
                <a:path w="1205" h="936" extrusionOk="0">
                  <a:moveTo>
                    <a:pt x="613" y="0"/>
                  </a:moveTo>
                  <a:cubicBezTo>
                    <a:pt x="594" y="0"/>
                    <a:pt x="577" y="7"/>
                    <a:pt x="562" y="22"/>
                  </a:cubicBezTo>
                  <a:cubicBezTo>
                    <a:pt x="464" y="155"/>
                    <a:pt x="437" y="325"/>
                    <a:pt x="321" y="441"/>
                  </a:cubicBezTo>
                  <a:cubicBezTo>
                    <a:pt x="303" y="468"/>
                    <a:pt x="286" y="494"/>
                    <a:pt x="268" y="530"/>
                  </a:cubicBezTo>
                  <a:cubicBezTo>
                    <a:pt x="250" y="566"/>
                    <a:pt x="223" y="593"/>
                    <a:pt x="205" y="628"/>
                  </a:cubicBezTo>
                  <a:lnTo>
                    <a:pt x="125" y="646"/>
                  </a:lnTo>
                  <a:cubicBezTo>
                    <a:pt x="107" y="682"/>
                    <a:pt x="80" y="717"/>
                    <a:pt x="62" y="744"/>
                  </a:cubicBezTo>
                  <a:cubicBezTo>
                    <a:pt x="0" y="851"/>
                    <a:pt x="0" y="851"/>
                    <a:pt x="98" y="914"/>
                  </a:cubicBezTo>
                  <a:cubicBezTo>
                    <a:pt x="125" y="929"/>
                    <a:pt x="155" y="936"/>
                    <a:pt x="184" y="936"/>
                  </a:cubicBezTo>
                  <a:cubicBezTo>
                    <a:pt x="244" y="936"/>
                    <a:pt x="303" y="908"/>
                    <a:pt x="339" y="860"/>
                  </a:cubicBezTo>
                  <a:cubicBezTo>
                    <a:pt x="509" y="816"/>
                    <a:pt x="687" y="780"/>
                    <a:pt x="856" y="735"/>
                  </a:cubicBezTo>
                  <a:cubicBezTo>
                    <a:pt x="892" y="735"/>
                    <a:pt x="919" y="709"/>
                    <a:pt x="901" y="691"/>
                  </a:cubicBezTo>
                  <a:cubicBezTo>
                    <a:pt x="821" y="584"/>
                    <a:pt x="919" y="557"/>
                    <a:pt x="972" y="521"/>
                  </a:cubicBezTo>
                  <a:cubicBezTo>
                    <a:pt x="1035" y="486"/>
                    <a:pt x="1097" y="441"/>
                    <a:pt x="1151" y="405"/>
                  </a:cubicBezTo>
                  <a:cubicBezTo>
                    <a:pt x="1204" y="378"/>
                    <a:pt x="1195" y="334"/>
                    <a:pt x="1133" y="280"/>
                  </a:cubicBezTo>
                  <a:cubicBezTo>
                    <a:pt x="1115" y="262"/>
                    <a:pt x="1088" y="254"/>
                    <a:pt x="1071" y="236"/>
                  </a:cubicBezTo>
                  <a:cubicBezTo>
                    <a:pt x="1062" y="227"/>
                    <a:pt x="1044" y="218"/>
                    <a:pt x="1035" y="209"/>
                  </a:cubicBezTo>
                  <a:cubicBezTo>
                    <a:pt x="981" y="164"/>
                    <a:pt x="990" y="138"/>
                    <a:pt x="1097" y="84"/>
                  </a:cubicBezTo>
                  <a:cubicBezTo>
                    <a:pt x="1062" y="48"/>
                    <a:pt x="1008" y="31"/>
                    <a:pt x="964" y="31"/>
                  </a:cubicBezTo>
                  <a:cubicBezTo>
                    <a:pt x="921" y="41"/>
                    <a:pt x="880" y="46"/>
                    <a:pt x="840" y="46"/>
                  </a:cubicBezTo>
                  <a:cubicBezTo>
                    <a:pt x="779" y="46"/>
                    <a:pt x="720" y="34"/>
                    <a:pt x="660" y="13"/>
                  </a:cubicBezTo>
                  <a:cubicBezTo>
                    <a:pt x="644" y="5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4"/>
            <p:cNvSpPr/>
            <p:nvPr/>
          </p:nvSpPr>
          <p:spPr>
            <a:xfrm>
              <a:off x="6151575" y="5429525"/>
              <a:ext cx="26550" cy="19875"/>
            </a:xfrm>
            <a:custGeom>
              <a:avLst/>
              <a:gdLst/>
              <a:ahLst/>
              <a:cxnLst/>
              <a:rect l="l" t="t" r="r" b="b"/>
              <a:pathLst>
                <a:path w="1062" h="795" extrusionOk="0">
                  <a:moveTo>
                    <a:pt x="696" y="1"/>
                  </a:moveTo>
                  <a:cubicBezTo>
                    <a:pt x="669" y="36"/>
                    <a:pt x="643" y="63"/>
                    <a:pt x="625" y="99"/>
                  </a:cubicBezTo>
                  <a:cubicBezTo>
                    <a:pt x="566" y="184"/>
                    <a:pt x="514" y="225"/>
                    <a:pt x="451" y="225"/>
                  </a:cubicBezTo>
                  <a:cubicBezTo>
                    <a:pt x="409" y="225"/>
                    <a:pt x="361" y="206"/>
                    <a:pt x="304" y="170"/>
                  </a:cubicBezTo>
                  <a:lnTo>
                    <a:pt x="206" y="108"/>
                  </a:lnTo>
                  <a:lnTo>
                    <a:pt x="179" y="161"/>
                  </a:lnTo>
                  <a:cubicBezTo>
                    <a:pt x="161" y="233"/>
                    <a:pt x="179" y="313"/>
                    <a:pt x="223" y="375"/>
                  </a:cubicBezTo>
                  <a:cubicBezTo>
                    <a:pt x="446" y="527"/>
                    <a:pt x="214" y="563"/>
                    <a:pt x="161" y="634"/>
                  </a:cubicBezTo>
                  <a:lnTo>
                    <a:pt x="0" y="679"/>
                  </a:lnTo>
                  <a:cubicBezTo>
                    <a:pt x="46" y="763"/>
                    <a:pt x="66" y="794"/>
                    <a:pt x="99" y="794"/>
                  </a:cubicBezTo>
                  <a:cubicBezTo>
                    <a:pt x="119" y="794"/>
                    <a:pt x="143" y="784"/>
                    <a:pt x="179" y="768"/>
                  </a:cubicBezTo>
                  <a:cubicBezTo>
                    <a:pt x="215" y="746"/>
                    <a:pt x="251" y="718"/>
                    <a:pt x="297" y="718"/>
                  </a:cubicBezTo>
                  <a:cubicBezTo>
                    <a:pt x="308" y="718"/>
                    <a:pt x="319" y="720"/>
                    <a:pt x="330" y="723"/>
                  </a:cubicBezTo>
                  <a:cubicBezTo>
                    <a:pt x="354" y="729"/>
                    <a:pt x="378" y="732"/>
                    <a:pt x="402" y="732"/>
                  </a:cubicBezTo>
                  <a:cubicBezTo>
                    <a:pt x="487" y="732"/>
                    <a:pt x="569" y="697"/>
                    <a:pt x="625" y="634"/>
                  </a:cubicBezTo>
                  <a:cubicBezTo>
                    <a:pt x="699" y="567"/>
                    <a:pt x="798" y="531"/>
                    <a:pt x="896" y="531"/>
                  </a:cubicBezTo>
                  <a:cubicBezTo>
                    <a:pt x="915" y="531"/>
                    <a:pt x="935" y="533"/>
                    <a:pt x="955" y="536"/>
                  </a:cubicBezTo>
                  <a:lnTo>
                    <a:pt x="999" y="536"/>
                  </a:lnTo>
                  <a:cubicBezTo>
                    <a:pt x="1017" y="500"/>
                    <a:pt x="1035" y="473"/>
                    <a:pt x="1062" y="438"/>
                  </a:cubicBezTo>
                  <a:cubicBezTo>
                    <a:pt x="1008" y="357"/>
                    <a:pt x="910" y="366"/>
                    <a:pt x="848" y="304"/>
                  </a:cubicBezTo>
                  <a:cubicBezTo>
                    <a:pt x="812" y="286"/>
                    <a:pt x="776" y="268"/>
                    <a:pt x="741" y="241"/>
                  </a:cubicBezTo>
                  <a:cubicBezTo>
                    <a:pt x="723" y="161"/>
                    <a:pt x="705" y="81"/>
                    <a:pt x="696" y="1"/>
                  </a:cubicBezTo>
                  <a:close/>
                </a:path>
              </a:pathLst>
            </a:custGeom>
            <a:solidFill>
              <a:srgbClr val="91C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4"/>
            <p:cNvSpPr/>
            <p:nvPr/>
          </p:nvSpPr>
          <p:spPr>
            <a:xfrm>
              <a:off x="6103625" y="5467575"/>
              <a:ext cx="12500" cy="4800"/>
            </a:xfrm>
            <a:custGeom>
              <a:avLst/>
              <a:gdLst/>
              <a:ahLst/>
              <a:cxnLst/>
              <a:rect l="l" t="t" r="r" b="b"/>
              <a:pathLst>
                <a:path w="500" h="192" extrusionOk="0">
                  <a:moveTo>
                    <a:pt x="469" y="1"/>
                  </a:moveTo>
                  <a:cubicBezTo>
                    <a:pt x="462" y="1"/>
                    <a:pt x="455" y="2"/>
                    <a:pt x="446" y="4"/>
                  </a:cubicBezTo>
                  <a:cubicBezTo>
                    <a:pt x="348" y="31"/>
                    <a:pt x="259" y="49"/>
                    <a:pt x="161" y="67"/>
                  </a:cubicBezTo>
                  <a:cubicBezTo>
                    <a:pt x="143" y="54"/>
                    <a:pt x="121" y="48"/>
                    <a:pt x="100" y="48"/>
                  </a:cubicBezTo>
                  <a:cubicBezTo>
                    <a:pt x="59" y="48"/>
                    <a:pt x="18" y="70"/>
                    <a:pt x="0" y="111"/>
                  </a:cubicBezTo>
                  <a:cubicBezTo>
                    <a:pt x="27" y="129"/>
                    <a:pt x="63" y="147"/>
                    <a:pt x="98" y="156"/>
                  </a:cubicBezTo>
                  <a:cubicBezTo>
                    <a:pt x="188" y="174"/>
                    <a:pt x="277" y="183"/>
                    <a:pt x="366" y="191"/>
                  </a:cubicBezTo>
                  <a:cubicBezTo>
                    <a:pt x="384" y="129"/>
                    <a:pt x="429" y="111"/>
                    <a:pt x="473" y="75"/>
                  </a:cubicBezTo>
                  <a:cubicBezTo>
                    <a:pt x="482" y="67"/>
                    <a:pt x="491" y="58"/>
                    <a:pt x="500" y="40"/>
                  </a:cubicBezTo>
                  <a:cubicBezTo>
                    <a:pt x="500" y="13"/>
                    <a:pt x="489" y="1"/>
                    <a:pt x="469" y="1"/>
                  </a:cubicBezTo>
                  <a:close/>
                </a:path>
              </a:pathLst>
            </a:custGeom>
            <a:solidFill>
              <a:srgbClr val="72AE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4"/>
            <p:cNvSpPr/>
            <p:nvPr/>
          </p:nvSpPr>
          <p:spPr>
            <a:xfrm>
              <a:off x="6153800" y="5437875"/>
              <a:ext cx="7375" cy="7725"/>
            </a:xfrm>
            <a:custGeom>
              <a:avLst/>
              <a:gdLst/>
              <a:ahLst/>
              <a:cxnLst/>
              <a:rect l="l" t="t" r="r" b="b"/>
              <a:pathLst>
                <a:path w="295" h="309" extrusionOk="0">
                  <a:moveTo>
                    <a:pt x="105" y="1"/>
                  </a:moveTo>
                  <a:cubicBezTo>
                    <a:pt x="76" y="1"/>
                    <a:pt x="47" y="12"/>
                    <a:pt x="27" y="32"/>
                  </a:cubicBezTo>
                  <a:cubicBezTo>
                    <a:pt x="18" y="41"/>
                    <a:pt x="9" y="59"/>
                    <a:pt x="1" y="77"/>
                  </a:cubicBezTo>
                  <a:cubicBezTo>
                    <a:pt x="36" y="95"/>
                    <a:pt x="63" y="113"/>
                    <a:pt x="99" y="131"/>
                  </a:cubicBezTo>
                  <a:cubicBezTo>
                    <a:pt x="108" y="139"/>
                    <a:pt x="125" y="157"/>
                    <a:pt x="134" y="175"/>
                  </a:cubicBezTo>
                  <a:cubicBezTo>
                    <a:pt x="117" y="184"/>
                    <a:pt x="99" y="202"/>
                    <a:pt x="81" y="211"/>
                  </a:cubicBezTo>
                  <a:cubicBezTo>
                    <a:pt x="72" y="220"/>
                    <a:pt x="54" y="220"/>
                    <a:pt x="45" y="229"/>
                  </a:cubicBezTo>
                  <a:cubicBezTo>
                    <a:pt x="54" y="255"/>
                    <a:pt x="63" y="282"/>
                    <a:pt x="63" y="309"/>
                  </a:cubicBezTo>
                  <a:cubicBezTo>
                    <a:pt x="117" y="291"/>
                    <a:pt x="161" y="273"/>
                    <a:pt x="206" y="255"/>
                  </a:cubicBezTo>
                  <a:cubicBezTo>
                    <a:pt x="268" y="229"/>
                    <a:pt x="295" y="148"/>
                    <a:pt x="250" y="95"/>
                  </a:cubicBezTo>
                  <a:cubicBezTo>
                    <a:pt x="232" y="59"/>
                    <a:pt x="197" y="41"/>
                    <a:pt x="170" y="23"/>
                  </a:cubicBezTo>
                  <a:cubicBezTo>
                    <a:pt x="150" y="8"/>
                    <a:pt x="127" y="1"/>
                    <a:pt x="105" y="1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4"/>
            <p:cNvSpPr/>
            <p:nvPr/>
          </p:nvSpPr>
          <p:spPr>
            <a:xfrm>
              <a:off x="6101175" y="5467225"/>
              <a:ext cx="6475" cy="3150"/>
            </a:xfrm>
            <a:custGeom>
              <a:avLst/>
              <a:gdLst/>
              <a:ahLst/>
              <a:cxnLst/>
              <a:rect l="l" t="t" r="r" b="b"/>
              <a:pathLst>
                <a:path w="259" h="126" extrusionOk="0">
                  <a:moveTo>
                    <a:pt x="241" y="0"/>
                  </a:moveTo>
                  <a:lnTo>
                    <a:pt x="0" y="63"/>
                  </a:lnTo>
                  <a:lnTo>
                    <a:pt x="98" y="125"/>
                  </a:lnTo>
                  <a:lnTo>
                    <a:pt x="259" y="8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8EC2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4"/>
            <p:cNvSpPr/>
            <p:nvPr/>
          </p:nvSpPr>
          <p:spPr>
            <a:xfrm>
              <a:off x="6087550" y="5383675"/>
              <a:ext cx="30150" cy="77025"/>
            </a:xfrm>
            <a:custGeom>
              <a:avLst/>
              <a:gdLst/>
              <a:ahLst/>
              <a:cxnLst/>
              <a:rect l="l" t="t" r="r" b="b"/>
              <a:pathLst>
                <a:path w="1206" h="3081" extrusionOk="0">
                  <a:moveTo>
                    <a:pt x="892" y="0"/>
                  </a:moveTo>
                  <a:cubicBezTo>
                    <a:pt x="821" y="0"/>
                    <a:pt x="751" y="16"/>
                    <a:pt x="688" y="50"/>
                  </a:cubicBezTo>
                  <a:cubicBezTo>
                    <a:pt x="572" y="140"/>
                    <a:pt x="420" y="175"/>
                    <a:pt x="322" y="300"/>
                  </a:cubicBezTo>
                  <a:cubicBezTo>
                    <a:pt x="286" y="309"/>
                    <a:pt x="251" y="318"/>
                    <a:pt x="215" y="336"/>
                  </a:cubicBezTo>
                  <a:cubicBezTo>
                    <a:pt x="188" y="345"/>
                    <a:pt x="162" y="363"/>
                    <a:pt x="162" y="380"/>
                  </a:cubicBezTo>
                  <a:cubicBezTo>
                    <a:pt x="162" y="398"/>
                    <a:pt x="179" y="425"/>
                    <a:pt x="197" y="443"/>
                  </a:cubicBezTo>
                  <a:cubicBezTo>
                    <a:pt x="224" y="461"/>
                    <a:pt x="251" y="470"/>
                    <a:pt x="278" y="479"/>
                  </a:cubicBezTo>
                  <a:cubicBezTo>
                    <a:pt x="322" y="505"/>
                    <a:pt x="322" y="541"/>
                    <a:pt x="286" y="568"/>
                  </a:cubicBezTo>
                  <a:cubicBezTo>
                    <a:pt x="233" y="630"/>
                    <a:pt x="162" y="675"/>
                    <a:pt x="90" y="693"/>
                  </a:cubicBezTo>
                  <a:lnTo>
                    <a:pt x="179" y="764"/>
                  </a:lnTo>
                  <a:cubicBezTo>
                    <a:pt x="182" y="762"/>
                    <a:pt x="184" y="761"/>
                    <a:pt x="185" y="761"/>
                  </a:cubicBezTo>
                  <a:cubicBezTo>
                    <a:pt x="190" y="761"/>
                    <a:pt x="193" y="769"/>
                    <a:pt x="206" y="782"/>
                  </a:cubicBezTo>
                  <a:cubicBezTo>
                    <a:pt x="224" y="791"/>
                    <a:pt x="224" y="818"/>
                    <a:pt x="206" y="835"/>
                  </a:cubicBezTo>
                  <a:cubicBezTo>
                    <a:pt x="179" y="925"/>
                    <a:pt x="135" y="1014"/>
                    <a:pt x="108" y="1103"/>
                  </a:cubicBezTo>
                  <a:cubicBezTo>
                    <a:pt x="28" y="1380"/>
                    <a:pt x="1" y="1683"/>
                    <a:pt x="46" y="1977"/>
                  </a:cubicBezTo>
                  <a:cubicBezTo>
                    <a:pt x="63" y="2040"/>
                    <a:pt x="46" y="2111"/>
                    <a:pt x="1" y="2165"/>
                  </a:cubicBezTo>
                  <a:cubicBezTo>
                    <a:pt x="10" y="2218"/>
                    <a:pt x="19" y="2272"/>
                    <a:pt x="28" y="2325"/>
                  </a:cubicBezTo>
                  <a:cubicBezTo>
                    <a:pt x="313" y="2423"/>
                    <a:pt x="28" y="2504"/>
                    <a:pt x="1" y="2584"/>
                  </a:cubicBezTo>
                  <a:lnTo>
                    <a:pt x="99" y="2994"/>
                  </a:lnTo>
                  <a:cubicBezTo>
                    <a:pt x="112" y="3060"/>
                    <a:pt x="138" y="3080"/>
                    <a:pt x="168" y="3080"/>
                  </a:cubicBezTo>
                  <a:cubicBezTo>
                    <a:pt x="200" y="3080"/>
                    <a:pt x="237" y="3057"/>
                    <a:pt x="269" y="3039"/>
                  </a:cubicBezTo>
                  <a:cubicBezTo>
                    <a:pt x="402" y="2950"/>
                    <a:pt x="509" y="2825"/>
                    <a:pt x="581" y="2682"/>
                  </a:cubicBezTo>
                  <a:cubicBezTo>
                    <a:pt x="661" y="2566"/>
                    <a:pt x="706" y="2432"/>
                    <a:pt x="706" y="2299"/>
                  </a:cubicBezTo>
                  <a:cubicBezTo>
                    <a:pt x="697" y="2200"/>
                    <a:pt x="706" y="2111"/>
                    <a:pt x="706" y="2013"/>
                  </a:cubicBezTo>
                  <a:cubicBezTo>
                    <a:pt x="715" y="1960"/>
                    <a:pt x="715" y="1906"/>
                    <a:pt x="706" y="1852"/>
                  </a:cubicBezTo>
                  <a:cubicBezTo>
                    <a:pt x="715" y="1772"/>
                    <a:pt x="697" y="1701"/>
                    <a:pt x="652" y="1638"/>
                  </a:cubicBezTo>
                  <a:cubicBezTo>
                    <a:pt x="420" y="1308"/>
                    <a:pt x="617" y="1085"/>
                    <a:pt x="840" y="871"/>
                  </a:cubicBezTo>
                  <a:cubicBezTo>
                    <a:pt x="884" y="586"/>
                    <a:pt x="1205" y="354"/>
                    <a:pt x="1009" y="15"/>
                  </a:cubicBezTo>
                  <a:cubicBezTo>
                    <a:pt x="971" y="5"/>
                    <a:pt x="931" y="0"/>
                    <a:pt x="892" y="0"/>
                  </a:cubicBezTo>
                  <a:close/>
                </a:path>
              </a:pathLst>
            </a:custGeom>
            <a:solidFill>
              <a:srgbClr val="95C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4"/>
            <p:cNvSpPr/>
            <p:nvPr/>
          </p:nvSpPr>
          <p:spPr>
            <a:xfrm>
              <a:off x="6088900" y="5376225"/>
              <a:ext cx="26350" cy="14975"/>
            </a:xfrm>
            <a:custGeom>
              <a:avLst/>
              <a:gdLst/>
              <a:ahLst/>
              <a:cxnLst/>
              <a:rect l="l" t="t" r="r" b="b"/>
              <a:pathLst>
                <a:path w="1054" h="599" extrusionOk="0">
                  <a:moveTo>
                    <a:pt x="1000" y="0"/>
                  </a:moveTo>
                  <a:cubicBezTo>
                    <a:pt x="821" y="9"/>
                    <a:pt x="723" y="170"/>
                    <a:pt x="571" y="224"/>
                  </a:cubicBezTo>
                  <a:cubicBezTo>
                    <a:pt x="500" y="250"/>
                    <a:pt x="473" y="313"/>
                    <a:pt x="429" y="357"/>
                  </a:cubicBezTo>
                  <a:cubicBezTo>
                    <a:pt x="393" y="384"/>
                    <a:pt x="357" y="393"/>
                    <a:pt x="313" y="393"/>
                  </a:cubicBezTo>
                  <a:cubicBezTo>
                    <a:pt x="295" y="393"/>
                    <a:pt x="277" y="357"/>
                    <a:pt x="268" y="339"/>
                  </a:cubicBezTo>
                  <a:cubicBezTo>
                    <a:pt x="251" y="311"/>
                    <a:pt x="231" y="294"/>
                    <a:pt x="209" y="294"/>
                  </a:cubicBezTo>
                  <a:cubicBezTo>
                    <a:pt x="196" y="294"/>
                    <a:pt x="183" y="300"/>
                    <a:pt x="170" y="313"/>
                  </a:cubicBezTo>
                  <a:cubicBezTo>
                    <a:pt x="116" y="366"/>
                    <a:pt x="54" y="429"/>
                    <a:pt x="1" y="491"/>
                  </a:cubicBezTo>
                  <a:cubicBezTo>
                    <a:pt x="37" y="521"/>
                    <a:pt x="74" y="538"/>
                    <a:pt x="116" y="538"/>
                  </a:cubicBezTo>
                  <a:cubicBezTo>
                    <a:pt x="125" y="538"/>
                    <a:pt x="134" y="537"/>
                    <a:pt x="143" y="536"/>
                  </a:cubicBezTo>
                  <a:cubicBezTo>
                    <a:pt x="197" y="536"/>
                    <a:pt x="250" y="554"/>
                    <a:pt x="286" y="598"/>
                  </a:cubicBezTo>
                  <a:cubicBezTo>
                    <a:pt x="429" y="580"/>
                    <a:pt x="563" y="518"/>
                    <a:pt x="670" y="420"/>
                  </a:cubicBezTo>
                  <a:cubicBezTo>
                    <a:pt x="794" y="286"/>
                    <a:pt x="1053" y="277"/>
                    <a:pt x="1000" y="0"/>
                  </a:cubicBezTo>
                  <a:close/>
                </a:path>
              </a:pathLst>
            </a:custGeom>
            <a:solidFill>
              <a:srgbClr val="C4DD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4"/>
            <p:cNvSpPr/>
            <p:nvPr/>
          </p:nvSpPr>
          <p:spPr>
            <a:xfrm>
              <a:off x="6105625" y="5369375"/>
              <a:ext cx="22775" cy="51525"/>
            </a:xfrm>
            <a:custGeom>
              <a:avLst/>
              <a:gdLst/>
              <a:ahLst/>
              <a:cxnLst/>
              <a:rect l="l" t="t" r="r" b="b"/>
              <a:pathLst>
                <a:path w="911" h="2061" extrusionOk="0">
                  <a:moveTo>
                    <a:pt x="660" y="0"/>
                  </a:moveTo>
                  <a:cubicBezTo>
                    <a:pt x="640" y="0"/>
                    <a:pt x="622" y="12"/>
                    <a:pt x="616" y="34"/>
                  </a:cubicBezTo>
                  <a:cubicBezTo>
                    <a:pt x="580" y="69"/>
                    <a:pt x="545" y="105"/>
                    <a:pt x="509" y="150"/>
                  </a:cubicBezTo>
                  <a:cubicBezTo>
                    <a:pt x="473" y="212"/>
                    <a:pt x="402" y="257"/>
                    <a:pt x="331" y="274"/>
                  </a:cubicBezTo>
                  <a:cubicBezTo>
                    <a:pt x="313" y="310"/>
                    <a:pt x="286" y="346"/>
                    <a:pt x="259" y="382"/>
                  </a:cubicBezTo>
                  <a:cubicBezTo>
                    <a:pt x="161" y="471"/>
                    <a:pt x="72" y="578"/>
                    <a:pt x="1" y="694"/>
                  </a:cubicBezTo>
                  <a:lnTo>
                    <a:pt x="322" y="622"/>
                  </a:lnTo>
                  <a:cubicBezTo>
                    <a:pt x="500" y="765"/>
                    <a:pt x="366" y="926"/>
                    <a:pt x="340" y="1068"/>
                  </a:cubicBezTo>
                  <a:cubicBezTo>
                    <a:pt x="286" y="1336"/>
                    <a:pt x="197" y="1595"/>
                    <a:pt x="233" y="1880"/>
                  </a:cubicBezTo>
                  <a:cubicBezTo>
                    <a:pt x="249" y="1986"/>
                    <a:pt x="283" y="2060"/>
                    <a:pt x="345" y="2060"/>
                  </a:cubicBezTo>
                  <a:cubicBezTo>
                    <a:pt x="383" y="2060"/>
                    <a:pt x="431" y="2033"/>
                    <a:pt x="491" y="1969"/>
                  </a:cubicBezTo>
                  <a:cubicBezTo>
                    <a:pt x="598" y="1889"/>
                    <a:pt x="688" y="1773"/>
                    <a:pt x="723" y="1639"/>
                  </a:cubicBezTo>
                  <a:cubicBezTo>
                    <a:pt x="705" y="1113"/>
                    <a:pt x="857" y="613"/>
                    <a:pt x="911" y="105"/>
                  </a:cubicBezTo>
                  <a:lnTo>
                    <a:pt x="875" y="60"/>
                  </a:lnTo>
                  <a:lnTo>
                    <a:pt x="696" y="16"/>
                  </a:lnTo>
                  <a:cubicBezTo>
                    <a:pt x="686" y="5"/>
                    <a:pt x="673" y="0"/>
                    <a:pt x="660" y="0"/>
                  </a:cubicBez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4"/>
            <p:cNvSpPr/>
            <p:nvPr/>
          </p:nvSpPr>
          <p:spPr>
            <a:xfrm>
              <a:off x="6121025" y="5367975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63" y="0"/>
                  </a:moveTo>
                  <a:cubicBezTo>
                    <a:pt x="36" y="27"/>
                    <a:pt x="18" y="63"/>
                    <a:pt x="0" y="99"/>
                  </a:cubicBezTo>
                  <a:lnTo>
                    <a:pt x="80" y="8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4"/>
            <p:cNvSpPr/>
            <p:nvPr/>
          </p:nvSpPr>
          <p:spPr>
            <a:xfrm>
              <a:off x="6166725" y="5354375"/>
              <a:ext cx="21225" cy="20925"/>
            </a:xfrm>
            <a:custGeom>
              <a:avLst/>
              <a:gdLst/>
              <a:ahLst/>
              <a:cxnLst/>
              <a:rect l="l" t="t" r="r" b="b"/>
              <a:pathLst>
                <a:path w="849" h="837" extrusionOk="0">
                  <a:moveTo>
                    <a:pt x="581" y="0"/>
                  </a:moveTo>
                  <a:cubicBezTo>
                    <a:pt x="509" y="72"/>
                    <a:pt x="411" y="116"/>
                    <a:pt x="367" y="214"/>
                  </a:cubicBezTo>
                  <a:cubicBezTo>
                    <a:pt x="420" y="402"/>
                    <a:pt x="233" y="366"/>
                    <a:pt x="162" y="437"/>
                  </a:cubicBezTo>
                  <a:lnTo>
                    <a:pt x="1" y="482"/>
                  </a:lnTo>
                  <a:cubicBezTo>
                    <a:pt x="28" y="580"/>
                    <a:pt x="90" y="660"/>
                    <a:pt x="197" y="660"/>
                  </a:cubicBezTo>
                  <a:cubicBezTo>
                    <a:pt x="206" y="660"/>
                    <a:pt x="215" y="659"/>
                    <a:pt x="224" y="659"/>
                  </a:cubicBezTo>
                  <a:cubicBezTo>
                    <a:pt x="339" y="659"/>
                    <a:pt x="445" y="711"/>
                    <a:pt x="527" y="794"/>
                  </a:cubicBezTo>
                  <a:cubicBezTo>
                    <a:pt x="555" y="825"/>
                    <a:pt x="587" y="836"/>
                    <a:pt x="621" y="836"/>
                  </a:cubicBezTo>
                  <a:cubicBezTo>
                    <a:pt x="666" y="836"/>
                    <a:pt x="714" y="818"/>
                    <a:pt x="759" y="803"/>
                  </a:cubicBezTo>
                  <a:cubicBezTo>
                    <a:pt x="804" y="750"/>
                    <a:pt x="768" y="678"/>
                    <a:pt x="804" y="625"/>
                  </a:cubicBezTo>
                  <a:cubicBezTo>
                    <a:pt x="822" y="562"/>
                    <a:pt x="840" y="509"/>
                    <a:pt x="848" y="446"/>
                  </a:cubicBezTo>
                  <a:cubicBezTo>
                    <a:pt x="741" y="312"/>
                    <a:pt x="652" y="161"/>
                    <a:pt x="581" y="0"/>
                  </a:cubicBezTo>
                  <a:close/>
                </a:path>
              </a:pathLst>
            </a:custGeom>
            <a:solidFill>
              <a:srgbClr val="94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4"/>
            <p:cNvSpPr/>
            <p:nvPr/>
          </p:nvSpPr>
          <p:spPr>
            <a:xfrm>
              <a:off x="6185250" y="5369975"/>
              <a:ext cx="2250" cy="4500"/>
            </a:xfrm>
            <a:custGeom>
              <a:avLst/>
              <a:gdLst/>
              <a:ahLst/>
              <a:cxnLst/>
              <a:rect l="l" t="t" r="r" b="b"/>
              <a:pathLst>
                <a:path w="90" h="180" extrusionOk="0">
                  <a:moveTo>
                    <a:pt x="63" y="1"/>
                  </a:moveTo>
                  <a:lnTo>
                    <a:pt x="63" y="1"/>
                  </a:lnTo>
                  <a:cubicBezTo>
                    <a:pt x="18" y="45"/>
                    <a:pt x="0" y="117"/>
                    <a:pt x="18" y="179"/>
                  </a:cubicBezTo>
                  <a:cubicBezTo>
                    <a:pt x="72" y="143"/>
                    <a:pt x="90" y="63"/>
                    <a:pt x="63" y="1"/>
                  </a:cubicBezTo>
                  <a:close/>
                </a:path>
              </a:pathLst>
            </a:custGeom>
            <a:solidFill>
              <a:srgbClr val="C6D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4"/>
            <p:cNvSpPr/>
            <p:nvPr/>
          </p:nvSpPr>
          <p:spPr>
            <a:xfrm>
              <a:off x="5955300" y="5546700"/>
              <a:ext cx="22775" cy="17775"/>
            </a:xfrm>
            <a:custGeom>
              <a:avLst/>
              <a:gdLst/>
              <a:ahLst/>
              <a:cxnLst/>
              <a:rect l="l" t="t" r="r" b="b"/>
              <a:pathLst>
                <a:path w="911" h="711" extrusionOk="0">
                  <a:moveTo>
                    <a:pt x="193" y="1"/>
                  </a:moveTo>
                  <a:cubicBezTo>
                    <a:pt x="129" y="1"/>
                    <a:pt x="68" y="28"/>
                    <a:pt x="19" y="77"/>
                  </a:cubicBezTo>
                  <a:cubicBezTo>
                    <a:pt x="1" y="113"/>
                    <a:pt x="1" y="149"/>
                    <a:pt x="1" y="184"/>
                  </a:cubicBezTo>
                  <a:cubicBezTo>
                    <a:pt x="135" y="354"/>
                    <a:pt x="286" y="506"/>
                    <a:pt x="340" y="711"/>
                  </a:cubicBezTo>
                  <a:cubicBezTo>
                    <a:pt x="389" y="696"/>
                    <a:pt x="441" y="689"/>
                    <a:pt x="492" y="689"/>
                  </a:cubicBezTo>
                  <a:cubicBezTo>
                    <a:pt x="534" y="689"/>
                    <a:pt x="576" y="694"/>
                    <a:pt x="616" y="702"/>
                  </a:cubicBezTo>
                  <a:lnTo>
                    <a:pt x="768" y="702"/>
                  </a:lnTo>
                  <a:lnTo>
                    <a:pt x="911" y="577"/>
                  </a:lnTo>
                  <a:cubicBezTo>
                    <a:pt x="893" y="523"/>
                    <a:pt x="875" y="470"/>
                    <a:pt x="866" y="416"/>
                  </a:cubicBezTo>
                  <a:cubicBezTo>
                    <a:pt x="768" y="354"/>
                    <a:pt x="572" y="461"/>
                    <a:pt x="545" y="256"/>
                  </a:cubicBezTo>
                  <a:cubicBezTo>
                    <a:pt x="527" y="220"/>
                    <a:pt x="509" y="184"/>
                    <a:pt x="491" y="158"/>
                  </a:cubicBezTo>
                  <a:cubicBezTo>
                    <a:pt x="420" y="86"/>
                    <a:pt x="331" y="33"/>
                    <a:pt x="242" y="6"/>
                  </a:cubicBezTo>
                  <a:cubicBezTo>
                    <a:pt x="225" y="2"/>
                    <a:pt x="209" y="1"/>
                    <a:pt x="193" y="1"/>
                  </a:cubicBezTo>
                  <a:close/>
                </a:path>
              </a:pathLst>
            </a:custGeom>
            <a:solidFill>
              <a:srgbClr val="83B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4"/>
            <p:cNvSpPr/>
            <p:nvPr/>
          </p:nvSpPr>
          <p:spPr>
            <a:xfrm>
              <a:off x="5952625" y="5551050"/>
              <a:ext cx="12300" cy="13250"/>
            </a:xfrm>
            <a:custGeom>
              <a:avLst/>
              <a:gdLst/>
              <a:ahLst/>
              <a:cxnLst/>
              <a:rect l="l" t="t" r="r" b="b"/>
              <a:pathLst>
                <a:path w="492" h="530" extrusionOk="0">
                  <a:moveTo>
                    <a:pt x="125" y="1"/>
                  </a:moveTo>
                  <a:cubicBezTo>
                    <a:pt x="49" y="1"/>
                    <a:pt x="17" y="51"/>
                    <a:pt x="1" y="118"/>
                  </a:cubicBezTo>
                  <a:cubicBezTo>
                    <a:pt x="19" y="207"/>
                    <a:pt x="54" y="287"/>
                    <a:pt x="117" y="367"/>
                  </a:cubicBezTo>
                  <a:cubicBezTo>
                    <a:pt x="143" y="403"/>
                    <a:pt x="161" y="457"/>
                    <a:pt x="179" y="501"/>
                  </a:cubicBezTo>
                  <a:cubicBezTo>
                    <a:pt x="202" y="509"/>
                    <a:pt x="225" y="530"/>
                    <a:pt x="243" y="530"/>
                  </a:cubicBezTo>
                  <a:cubicBezTo>
                    <a:pt x="245" y="530"/>
                    <a:pt x="248" y="529"/>
                    <a:pt x="251" y="528"/>
                  </a:cubicBezTo>
                  <a:cubicBezTo>
                    <a:pt x="271" y="519"/>
                    <a:pt x="292" y="516"/>
                    <a:pt x="313" y="516"/>
                  </a:cubicBezTo>
                  <a:cubicBezTo>
                    <a:pt x="356" y="516"/>
                    <a:pt x="399" y="528"/>
                    <a:pt x="447" y="528"/>
                  </a:cubicBezTo>
                  <a:cubicBezTo>
                    <a:pt x="456" y="474"/>
                    <a:pt x="465" y="421"/>
                    <a:pt x="474" y="367"/>
                  </a:cubicBezTo>
                  <a:cubicBezTo>
                    <a:pt x="491" y="242"/>
                    <a:pt x="411" y="118"/>
                    <a:pt x="286" y="73"/>
                  </a:cubicBezTo>
                  <a:cubicBezTo>
                    <a:pt x="242" y="55"/>
                    <a:pt x="188" y="28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4"/>
            <p:cNvSpPr/>
            <p:nvPr/>
          </p:nvSpPr>
          <p:spPr>
            <a:xfrm>
              <a:off x="5983625" y="5548175"/>
              <a:ext cx="50425" cy="22100"/>
            </a:xfrm>
            <a:custGeom>
              <a:avLst/>
              <a:gdLst/>
              <a:ahLst/>
              <a:cxnLst/>
              <a:rect l="l" t="t" r="r" b="b"/>
              <a:pathLst>
                <a:path w="2017" h="884" extrusionOk="0">
                  <a:moveTo>
                    <a:pt x="1482" y="18"/>
                  </a:moveTo>
                  <a:cubicBezTo>
                    <a:pt x="1276" y="27"/>
                    <a:pt x="1071" y="1"/>
                    <a:pt x="920" y="197"/>
                  </a:cubicBezTo>
                  <a:cubicBezTo>
                    <a:pt x="858" y="205"/>
                    <a:pt x="942" y="324"/>
                    <a:pt x="865" y="324"/>
                  </a:cubicBezTo>
                  <a:cubicBezTo>
                    <a:pt x="853" y="324"/>
                    <a:pt x="835" y="320"/>
                    <a:pt x="813" y="313"/>
                  </a:cubicBezTo>
                  <a:cubicBezTo>
                    <a:pt x="723" y="289"/>
                    <a:pt x="630" y="277"/>
                    <a:pt x="538" y="277"/>
                  </a:cubicBezTo>
                  <a:cubicBezTo>
                    <a:pt x="492" y="277"/>
                    <a:pt x="447" y="280"/>
                    <a:pt x="402" y="286"/>
                  </a:cubicBezTo>
                  <a:cubicBezTo>
                    <a:pt x="268" y="295"/>
                    <a:pt x="161" y="402"/>
                    <a:pt x="45" y="456"/>
                  </a:cubicBezTo>
                  <a:cubicBezTo>
                    <a:pt x="28" y="464"/>
                    <a:pt x="1" y="464"/>
                    <a:pt x="19" y="491"/>
                  </a:cubicBezTo>
                  <a:cubicBezTo>
                    <a:pt x="28" y="509"/>
                    <a:pt x="36" y="536"/>
                    <a:pt x="63" y="545"/>
                  </a:cubicBezTo>
                  <a:cubicBezTo>
                    <a:pt x="201" y="596"/>
                    <a:pt x="322" y="715"/>
                    <a:pt x="491" y="715"/>
                  </a:cubicBezTo>
                  <a:cubicBezTo>
                    <a:pt x="497" y="715"/>
                    <a:pt x="503" y="715"/>
                    <a:pt x="509" y="714"/>
                  </a:cubicBezTo>
                  <a:cubicBezTo>
                    <a:pt x="512" y="713"/>
                    <a:pt x="514" y="713"/>
                    <a:pt x="517" y="713"/>
                  </a:cubicBezTo>
                  <a:cubicBezTo>
                    <a:pt x="542" y="713"/>
                    <a:pt x="573" y="753"/>
                    <a:pt x="590" y="786"/>
                  </a:cubicBezTo>
                  <a:cubicBezTo>
                    <a:pt x="616" y="830"/>
                    <a:pt x="652" y="866"/>
                    <a:pt x="706" y="884"/>
                  </a:cubicBezTo>
                  <a:cubicBezTo>
                    <a:pt x="706" y="821"/>
                    <a:pt x="706" y="750"/>
                    <a:pt x="714" y="688"/>
                  </a:cubicBezTo>
                  <a:cubicBezTo>
                    <a:pt x="723" y="661"/>
                    <a:pt x="741" y="643"/>
                    <a:pt x="768" y="634"/>
                  </a:cubicBezTo>
                  <a:cubicBezTo>
                    <a:pt x="866" y="625"/>
                    <a:pt x="973" y="643"/>
                    <a:pt x="1071" y="572"/>
                  </a:cubicBezTo>
                  <a:cubicBezTo>
                    <a:pt x="1134" y="536"/>
                    <a:pt x="1196" y="509"/>
                    <a:pt x="1259" y="491"/>
                  </a:cubicBezTo>
                  <a:cubicBezTo>
                    <a:pt x="1280" y="479"/>
                    <a:pt x="1299" y="474"/>
                    <a:pt x="1316" y="474"/>
                  </a:cubicBezTo>
                  <a:cubicBezTo>
                    <a:pt x="1348" y="474"/>
                    <a:pt x="1375" y="492"/>
                    <a:pt x="1410" y="509"/>
                  </a:cubicBezTo>
                  <a:cubicBezTo>
                    <a:pt x="1428" y="527"/>
                    <a:pt x="1455" y="536"/>
                    <a:pt x="1482" y="545"/>
                  </a:cubicBezTo>
                  <a:cubicBezTo>
                    <a:pt x="1696" y="527"/>
                    <a:pt x="1803" y="295"/>
                    <a:pt x="2017" y="250"/>
                  </a:cubicBezTo>
                  <a:cubicBezTo>
                    <a:pt x="1988" y="56"/>
                    <a:pt x="1892" y="20"/>
                    <a:pt x="1779" y="20"/>
                  </a:cubicBezTo>
                  <a:cubicBezTo>
                    <a:pt x="1715" y="20"/>
                    <a:pt x="1645" y="32"/>
                    <a:pt x="1580" y="32"/>
                  </a:cubicBezTo>
                  <a:cubicBezTo>
                    <a:pt x="1545" y="32"/>
                    <a:pt x="1512" y="29"/>
                    <a:pt x="1482" y="18"/>
                  </a:cubicBezTo>
                  <a:close/>
                </a:path>
              </a:pathLst>
            </a:custGeom>
            <a:solidFill>
              <a:srgbClr val="7DB8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4"/>
            <p:cNvSpPr/>
            <p:nvPr/>
          </p:nvSpPr>
          <p:spPr>
            <a:xfrm>
              <a:off x="5984300" y="5542075"/>
              <a:ext cx="24775" cy="16200"/>
            </a:xfrm>
            <a:custGeom>
              <a:avLst/>
              <a:gdLst/>
              <a:ahLst/>
              <a:cxnLst/>
              <a:rect l="l" t="t" r="r" b="b"/>
              <a:pathLst>
                <a:path w="991" h="648" extrusionOk="0">
                  <a:moveTo>
                    <a:pt x="314" y="1"/>
                  </a:moveTo>
                  <a:cubicBezTo>
                    <a:pt x="245" y="1"/>
                    <a:pt x="173" y="13"/>
                    <a:pt x="99" y="39"/>
                  </a:cubicBezTo>
                  <a:cubicBezTo>
                    <a:pt x="27" y="93"/>
                    <a:pt x="1" y="191"/>
                    <a:pt x="45" y="262"/>
                  </a:cubicBezTo>
                  <a:cubicBezTo>
                    <a:pt x="99" y="280"/>
                    <a:pt x="152" y="298"/>
                    <a:pt x="197" y="307"/>
                  </a:cubicBezTo>
                  <a:cubicBezTo>
                    <a:pt x="277" y="316"/>
                    <a:pt x="340" y="378"/>
                    <a:pt x="348" y="459"/>
                  </a:cubicBezTo>
                  <a:cubicBezTo>
                    <a:pt x="357" y="485"/>
                    <a:pt x="366" y="512"/>
                    <a:pt x="366" y="539"/>
                  </a:cubicBezTo>
                  <a:cubicBezTo>
                    <a:pt x="407" y="604"/>
                    <a:pt x="478" y="647"/>
                    <a:pt x="558" y="647"/>
                  </a:cubicBezTo>
                  <a:cubicBezTo>
                    <a:pt x="565" y="647"/>
                    <a:pt x="573" y="647"/>
                    <a:pt x="580" y="646"/>
                  </a:cubicBezTo>
                  <a:cubicBezTo>
                    <a:pt x="638" y="642"/>
                    <a:pt x="699" y="639"/>
                    <a:pt x="760" y="639"/>
                  </a:cubicBezTo>
                  <a:cubicBezTo>
                    <a:pt x="821" y="639"/>
                    <a:pt x="884" y="642"/>
                    <a:pt x="946" y="646"/>
                  </a:cubicBezTo>
                  <a:cubicBezTo>
                    <a:pt x="964" y="646"/>
                    <a:pt x="991" y="601"/>
                    <a:pt x="991" y="601"/>
                  </a:cubicBezTo>
                  <a:cubicBezTo>
                    <a:pt x="991" y="601"/>
                    <a:pt x="982" y="575"/>
                    <a:pt x="973" y="575"/>
                  </a:cubicBezTo>
                  <a:cubicBezTo>
                    <a:pt x="937" y="548"/>
                    <a:pt x="910" y="521"/>
                    <a:pt x="875" y="503"/>
                  </a:cubicBezTo>
                  <a:cubicBezTo>
                    <a:pt x="848" y="387"/>
                    <a:pt x="812" y="280"/>
                    <a:pt x="768" y="182"/>
                  </a:cubicBezTo>
                  <a:cubicBezTo>
                    <a:pt x="630" y="69"/>
                    <a:pt x="479" y="1"/>
                    <a:pt x="314" y="1"/>
                  </a:cubicBezTo>
                  <a:close/>
                </a:path>
              </a:pathLst>
            </a:custGeom>
            <a:solidFill>
              <a:srgbClr val="8EC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4"/>
            <p:cNvSpPr/>
            <p:nvPr/>
          </p:nvSpPr>
          <p:spPr>
            <a:xfrm>
              <a:off x="5966900" y="5534150"/>
              <a:ext cx="20550" cy="21200"/>
            </a:xfrm>
            <a:custGeom>
              <a:avLst/>
              <a:gdLst/>
              <a:ahLst/>
              <a:cxnLst/>
              <a:rect l="l" t="t" r="r" b="b"/>
              <a:pathLst>
                <a:path w="822" h="848" extrusionOk="0">
                  <a:moveTo>
                    <a:pt x="574" y="0"/>
                  </a:moveTo>
                  <a:cubicBezTo>
                    <a:pt x="405" y="0"/>
                    <a:pt x="449" y="189"/>
                    <a:pt x="393" y="285"/>
                  </a:cubicBezTo>
                  <a:cubicBezTo>
                    <a:pt x="375" y="312"/>
                    <a:pt x="358" y="347"/>
                    <a:pt x="349" y="374"/>
                  </a:cubicBezTo>
                  <a:cubicBezTo>
                    <a:pt x="331" y="401"/>
                    <a:pt x="313" y="419"/>
                    <a:pt x="295" y="446"/>
                  </a:cubicBezTo>
                  <a:lnTo>
                    <a:pt x="268" y="481"/>
                  </a:lnTo>
                  <a:cubicBezTo>
                    <a:pt x="250" y="499"/>
                    <a:pt x="233" y="517"/>
                    <a:pt x="206" y="535"/>
                  </a:cubicBezTo>
                  <a:lnTo>
                    <a:pt x="135" y="571"/>
                  </a:lnTo>
                  <a:cubicBezTo>
                    <a:pt x="90" y="579"/>
                    <a:pt x="54" y="597"/>
                    <a:pt x="19" y="633"/>
                  </a:cubicBezTo>
                  <a:cubicBezTo>
                    <a:pt x="10" y="642"/>
                    <a:pt x="1" y="660"/>
                    <a:pt x="1" y="669"/>
                  </a:cubicBezTo>
                  <a:lnTo>
                    <a:pt x="19" y="749"/>
                  </a:lnTo>
                  <a:cubicBezTo>
                    <a:pt x="135" y="829"/>
                    <a:pt x="268" y="820"/>
                    <a:pt x="393" y="847"/>
                  </a:cubicBezTo>
                  <a:cubicBezTo>
                    <a:pt x="500" y="820"/>
                    <a:pt x="598" y="758"/>
                    <a:pt x="661" y="669"/>
                  </a:cubicBezTo>
                  <a:cubicBezTo>
                    <a:pt x="688" y="633"/>
                    <a:pt x="714" y="606"/>
                    <a:pt x="741" y="579"/>
                  </a:cubicBezTo>
                  <a:cubicBezTo>
                    <a:pt x="759" y="517"/>
                    <a:pt x="777" y="463"/>
                    <a:pt x="795" y="401"/>
                  </a:cubicBezTo>
                  <a:cubicBezTo>
                    <a:pt x="813" y="374"/>
                    <a:pt x="821" y="330"/>
                    <a:pt x="813" y="294"/>
                  </a:cubicBezTo>
                  <a:cubicBezTo>
                    <a:pt x="777" y="187"/>
                    <a:pt x="723" y="89"/>
                    <a:pt x="643" y="8"/>
                  </a:cubicBezTo>
                  <a:cubicBezTo>
                    <a:pt x="617" y="3"/>
                    <a:pt x="594" y="0"/>
                    <a:pt x="574" y="0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4"/>
            <p:cNvSpPr/>
            <p:nvPr/>
          </p:nvSpPr>
          <p:spPr>
            <a:xfrm>
              <a:off x="5966675" y="5551825"/>
              <a:ext cx="10300" cy="8825"/>
            </a:xfrm>
            <a:custGeom>
              <a:avLst/>
              <a:gdLst/>
              <a:ahLst/>
              <a:cxnLst/>
              <a:rect l="l" t="t" r="r" b="b"/>
              <a:pathLst>
                <a:path w="412" h="353" extrusionOk="0">
                  <a:moveTo>
                    <a:pt x="238" y="0"/>
                  </a:moveTo>
                  <a:cubicBezTo>
                    <a:pt x="223" y="0"/>
                    <a:pt x="206" y="2"/>
                    <a:pt x="188" y="6"/>
                  </a:cubicBezTo>
                  <a:cubicBezTo>
                    <a:pt x="135" y="24"/>
                    <a:pt x="81" y="33"/>
                    <a:pt x="36" y="42"/>
                  </a:cubicBezTo>
                  <a:cubicBezTo>
                    <a:pt x="19" y="113"/>
                    <a:pt x="10" y="176"/>
                    <a:pt x="1" y="247"/>
                  </a:cubicBezTo>
                  <a:cubicBezTo>
                    <a:pt x="8" y="306"/>
                    <a:pt x="57" y="352"/>
                    <a:pt x="114" y="352"/>
                  </a:cubicBezTo>
                  <a:cubicBezTo>
                    <a:pt x="127" y="352"/>
                    <a:pt x="140" y="350"/>
                    <a:pt x="152" y="345"/>
                  </a:cubicBezTo>
                  <a:cubicBezTo>
                    <a:pt x="242" y="301"/>
                    <a:pt x="322" y="256"/>
                    <a:pt x="411" y="211"/>
                  </a:cubicBezTo>
                  <a:cubicBezTo>
                    <a:pt x="402" y="185"/>
                    <a:pt x="402" y="167"/>
                    <a:pt x="402" y="140"/>
                  </a:cubicBezTo>
                  <a:cubicBezTo>
                    <a:pt x="365" y="57"/>
                    <a:pt x="321" y="0"/>
                    <a:pt x="238" y="0"/>
                  </a:cubicBezTo>
                  <a:close/>
                </a:path>
              </a:pathLst>
            </a:custGeom>
            <a:solidFill>
              <a:srgbClr val="5FA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4"/>
            <p:cNvSpPr/>
            <p:nvPr/>
          </p:nvSpPr>
          <p:spPr>
            <a:xfrm>
              <a:off x="6141975" y="5347450"/>
              <a:ext cx="4500" cy="5150"/>
            </a:xfrm>
            <a:custGeom>
              <a:avLst/>
              <a:gdLst/>
              <a:ahLst/>
              <a:cxnLst/>
              <a:rect l="l" t="t" r="r" b="b"/>
              <a:pathLst>
                <a:path w="180" h="206" extrusionOk="0">
                  <a:moveTo>
                    <a:pt x="108" y="1"/>
                  </a:moveTo>
                  <a:cubicBezTo>
                    <a:pt x="81" y="10"/>
                    <a:pt x="63" y="10"/>
                    <a:pt x="45" y="27"/>
                  </a:cubicBezTo>
                  <a:cubicBezTo>
                    <a:pt x="10" y="81"/>
                    <a:pt x="1" y="143"/>
                    <a:pt x="19" y="206"/>
                  </a:cubicBezTo>
                  <a:lnTo>
                    <a:pt x="179" y="170"/>
                  </a:lnTo>
                  <a:cubicBezTo>
                    <a:pt x="170" y="126"/>
                    <a:pt x="152" y="72"/>
                    <a:pt x="135" y="27"/>
                  </a:cubicBezTo>
                  <a:cubicBezTo>
                    <a:pt x="135" y="19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CDE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4"/>
            <p:cNvSpPr/>
            <p:nvPr/>
          </p:nvSpPr>
          <p:spPr>
            <a:xfrm>
              <a:off x="6035825" y="5461875"/>
              <a:ext cx="20975" cy="41275"/>
            </a:xfrm>
            <a:custGeom>
              <a:avLst/>
              <a:gdLst/>
              <a:ahLst/>
              <a:cxnLst/>
              <a:rect l="l" t="t" r="r" b="b"/>
              <a:pathLst>
                <a:path w="839" h="1651" extrusionOk="0">
                  <a:moveTo>
                    <a:pt x="81" y="0"/>
                  </a:moveTo>
                  <a:cubicBezTo>
                    <a:pt x="72" y="36"/>
                    <a:pt x="54" y="72"/>
                    <a:pt x="36" y="98"/>
                  </a:cubicBezTo>
                  <a:cubicBezTo>
                    <a:pt x="45" y="268"/>
                    <a:pt x="81" y="437"/>
                    <a:pt x="152" y="589"/>
                  </a:cubicBezTo>
                  <a:cubicBezTo>
                    <a:pt x="188" y="625"/>
                    <a:pt x="205" y="678"/>
                    <a:pt x="197" y="723"/>
                  </a:cubicBezTo>
                  <a:cubicBezTo>
                    <a:pt x="179" y="830"/>
                    <a:pt x="45" y="794"/>
                    <a:pt x="9" y="883"/>
                  </a:cubicBezTo>
                  <a:cubicBezTo>
                    <a:pt x="0" y="919"/>
                    <a:pt x="9" y="955"/>
                    <a:pt x="27" y="981"/>
                  </a:cubicBezTo>
                  <a:cubicBezTo>
                    <a:pt x="188" y="1142"/>
                    <a:pt x="330" y="1320"/>
                    <a:pt x="455" y="1517"/>
                  </a:cubicBezTo>
                  <a:cubicBezTo>
                    <a:pt x="473" y="1543"/>
                    <a:pt x="491" y="1579"/>
                    <a:pt x="518" y="1606"/>
                  </a:cubicBezTo>
                  <a:cubicBezTo>
                    <a:pt x="544" y="1633"/>
                    <a:pt x="571" y="1642"/>
                    <a:pt x="607" y="1651"/>
                  </a:cubicBezTo>
                  <a:cubicBezTo>
                    <a:pt x="678" y="1651"/>
                    <a:pt x="750" y="1615"/>
                    <a:pt x="794" y="1561"/>
                  </a:cubicBezTo>
                  <a:cubicBezTo>
                    <a:pt x="830" y="1499"/>
                    <a:pt x="839" y="1428"/>
                    <a:pt x="821" y="1365"/>
                  </a:cubicBezTo>
                  <a:cubicBezTo>
                    <a:pt x="785" y="1276"/>
                    <a:pt x="794" y="1178"/>
                    <a:pt x="839" y="1097"/>
                  </a:cubicBezTo>
                  <a:cubicBezTo>
                    <a:pt x="821" y="1035"/>
                    <a:pt x="803" y="973"/>
                    <a:pt x="768" y="910"/>
                  </a:cubicBezTo>
                  <a:cubicBezTo>
                    <a:pt x="660" y="776"/>
                    <a:pt x="634" y="598"/>
                    <a:pt x="714" y="446"/>
                  </a:cubicBezTo>
                  <a:cubicBezTo>
                    <a:pt x="750" y="348"/>
                    <a:pt x="750" y="232"/>
                    <a:pt x="714" y="125"/>
                  </a:cubicBezTo>
                  <a:cubicBezTo>
                    <a:pt x="625" y="143"/>
                    <a:pt x="571" y="214"/>
                    <a:pt x="509" y="268"/>
                  </a:cubicBezTo>
                  <a:cubicBezTo>
                    <a:pt x="479" y="295"/>
                    <a:pt x="455" y="306"/>
                    <a:pt x="434" y="306"/>
                  </a:cubicBezTo>
                  <a:cubicBezTo>
                    <a:pt x="387" y="306"/>
                    <a:pt x="359" y="251"/>
                    <a:pt x="321" y="214"/>
                  </a:cubicBezTo>
                  <a:lnTo>
                    <a:pt x="304" y="223"/>
                  </a:lnTo>
                  <a:lnTo>
                    <a:pt x="232" y="232"/>
                  </a:lnTo>
                  <a:cubicBezTo>
                    <a:pt x="205" y="143"/>
                    <a:pt x="197" y="36"/>
                    <a:pt x="81" y="0"/>
                  </a:cubicBezTo>
                  <a:close/>
                </a:path>
              </a:pathLst>
            </a:custGeom>
            <a:solidFill>
              <a:srgbClr val="579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4"/>
            <p:cNvSpPr/>
            <p:nvPr/>
          </p:nvSpPr>
          <p:spPr>
            <a:xfrm>
              <a:off x="6043625" y="5467000"/>
              <a:ext cx="4700" cy="6275"/>
            </a:xfrm>
            <a:custGeom>
              <a:avLst/>
              <a:gdLst/>
              <a:ahLst/>
              <a:cxnLst/>
              <a:rect l="l" t="t" r="r" b="b"/>
              <a:pathLst>
                <a:path w="188" h="251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63"/>
                    <a:pt x="18" y="134"/>
                    <a:pt x="36" y="197"/>
                  </a:cubicBezTo>
                  <a:cubicBezTo>
                    <a:pt x="45" y="223"/>
                    <a:pt x="72" y="250"/>
                    <a:pt x="81" y="250"/>
                  </a:cubicBezTo>
                  <a:cubicBezTo>
                    <a:pt x="108" y="250"/>
                    <a:pt x="134" y="232"/>
                    <a:pt x="143" y="214"/>
                  </a:cubicBezTo>
                  <a:cubicBezTo>
                    <a:pt x="161" y="161"/>
                    <a:pt x="179" y="107"/>
                    <a:pt x="18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CC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4"/>
            <p:cNvSpPr/>
            <p:nvPr/>
          </p:nvSpPr>
          <p:spPr>
            <a:xfrm>
              <a:off x="6019750" y="5465650"/>
              <a:ext cx="21900" cy="19425"/>
            </a:xfrm>
            <a:custGeom>
              <a:avLst/>
              <a:gdLst/>
              <a:ahLst/>
              <a:cxnLst/>
              <a:rect l="l" t="t" r="r" b="b"/>
              <a:pathLst>
                <a:path w="876" h="777" extrusionOk="0">
                  <a:moveTo>
                    <a:pt x="63" y="1"/>
                  </a:moveTo>
                  <a:cubicBezTo>
                    <a:pt x="1" y="90"/>
                    <a:pt x="55" y="179"/>
                    <a:pt x="46" y="277"/>
                  </a:cubicBezTo>
                  <a:cubicBezTo>
                    <a:pt x="63" y="295"/>
                    <a:pt x="63" y="322"/>
                    <a:pt x="63" y="349"/>
                  </a:cubicBezTo>
                  <a:cubicBezTo>
                    <a:pt x="55" y="429"/>
                    <a:pt x="90" y="500"/>
                    <a:pt x="162" y="536"/>
                  </a:cubicBezTo>
                  <a:cubicBezTo>
                    <a:pt x="286" y="643"/>
                    <a:pt x="438" y="723"/>
                    <a:pt x="599" y="777"/>
                  </a:cubicBezTo>
                  <a:cubicBezTo>
                    <a:pt x="634" y="777"/>
                    <a:pt x="670" y="750"/>
                    <a:pt x="688" y="723"/>
                  </a:cubicBezTo>
                  <a:cubicBezTo>
                    <a:pt x="875" y="679"/>
                    <a:pt x="875" y="661"/>
                    <a:pt x="875" y="518"/>
                  </a:cubicBezTo>
                  <a:lnTo>
                    <a:pt x="840" y="491"/>
                  </a:lnTo>
                  <a:lnTo>
                    <a:pt x="804" y="509"/>
                  </a:lnTo>
                  <a:cubicBezTo>
                    <a:pt x="759" y="571"/>
                    <a:pt x="732" y="597"/>
                    <a:pt x="704" y="597"/>
                  </a:cubicBezTo>
                  <a:cubicBezTo>
                    <a:pt x="688" y="597"/>
                    <a:pt x="672" y="588"/>
                    <a:pt x="652" y="572"/>
                  </a:cubicBezTo>
                  <a:cubicBezTo>
                    <a:pt x="536" y="456"/>
                    <a:pt x="394" y="367"/>
                    <a:pt x="242" y="313"/>
                  </a:cubicBezTo>
                  <a:cubicBezTo>
                    <a:pt x="179" y="286"/>
                    <a:pt x="126" y="224"/>
                    <a:pt x="117" y="161"/>
                  </a:cubicBezTo>
                  <a:cubicBezTo>
                    <a:pt x="99" y="108"/>
                    <a:pt x="81" y="54"/>
                    <a:pt x="63" y="1"/>
                  </a:cubicBezTo>
                  <a:close/>
                </a:path>
              </a:pathLst>
            </a:custGeom>
            <a:solidFill>
              <a:srgbClr val="94C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4"/>
            <p:cNvSpPr/>
            <p:nvPr/>
          </p:nvSpPr>
          <p:spPr>
            <a:xfrm>
              <a:off x="6049425" y="5502200"/>
              <a:ext cx="13625" cy="30175"/>
            </a:xfrm>
            <a:custGeom>
              <a:avLst/>
              <a:gdLst/>
              <a:ahLst/>
              <a:cxnLst/>
              <a:rect l="l" t="t" r="r" b="b"/>
              <a:pathLst>
                <a:path w="545" h="1207" extrusionOk="0">
                  <a:moveTo>
                    <a:pt x="206" y="1"/>
                  </a:moveTo>
                  <a:cubicBezTo>
                    <a:pt x="186" y="1"/>
                    <a:pt x="166" y="10"/>
                    <a:pt x="152" y="29"/>
                  </a:cubicBezTo>
                  <a:cubicBezTo>
                    <a:pt x="108" y="314"/>
                    <a:pt x="0" y="591"/>
                    <a:pt x="0" y="885"/>
                  </a:cubicBezTo>
                  <a:cubicBezTo>
                    <a:pt x="0" y="956"/>
                    <a:pt x="36" y="1028"/>
                    <a:pt x="90" y="1072"/>
                  </a:cubicBezTo>
                  <a:cubicBezTo>
                    <a:pt x="134" y="1126"/>
                    <a:pt x="197" y="1171"/>
                    <a:pt x="259" y="1197"/>
                  </a:cubicBezTo>
                  <a:lnTo>
                    <a:pt x="286" y="1206"/>
                  </a:lnTo>
                  <a:cubicBezTo>
                    <a:pt x="339" y="1144"/>
                    <a:pt x="411" y="1090"/>
                    <a:pt x="500" y="1072"/>
                  </a:cubicBezTo>
                  <a:cubicBezTo>
                    <a:pt x="509" y="1055"/>
                    <a:pt x="518" y="1037"/>
                    <a:pt x="527" y="1019"/>
                  </a:cubicBezTo>
                  <a:lnTo>
                    <a:pt x="482" y="983"/>
                  </a:lnTo>
                  <a:cubicBezTo>
                    <a:pt x="473" y="956"/>
                    <a:pt x="464" y="930"/>
                    <a:pt x="464" y="903"/>
                  </a:cubicBezTo>
                  <a:cubicBezTo>
                    <a:pt x="491" y="823"/>
                    <a:pt x="420" y="724"/>
                    <a:pt x="491" y="644"/>
                  </a:cubicBezTo>
                  <a:cubicBezTo>
                    <a:pt x="518" y="626"/>
                    <a:pt x="545" y="582"/>
                    <a:pt x="536" y="546"/>
                  </a:cubicBezTo>
                  <a:cubicBezTo>
                    <a:pt x="473" y="519"/>
                    <a:pt x="420" y="466"/>
                    <a:pt x="393" y="403"/>
                  </a:cubicBezTo>
                  <a:cubicBezTo>
                    <a:pt x="339" y="278"/>
                    <a:pt x="304" y="145"/>
                    <a:pt x="259" y="20"/>
                  </a:cubicBezTo>
                  <a:cubicBezTo>
                    <a:pt x="243" y="7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4"/>
            <p:cNvSpPr/>
            <p:nvPr/>
          </p:nvSpPr>
          <p:spPr>
            <a:xfrm>
              <a:off x="6066825" y="5532125"/>
              <a:ext cx="2475" cy="1575"/>
            </a:xfrm>
            <a:custGeom>
              <a:avLst/>
              <a:gdLst/>
              <a:ahLst/>
              <a:cxnLst/>
              <a:rect l="l" t="t" r="r" b="b"/>
              <a:pathLst>
                <a:path w="99" h="63" extrusionOk="0">
                  <a:moveTo>
                    <a:pt x="0" y="0"/>
                  </a:moveTo>
                  <a:lnTo>
                    <a:pt x="98" y="63"/>
                  </a:ln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4"/>
            <p:cNvSpPr/>
            <p:nvPr/>
          </p:nvSpPr>
          <p:spPr>
            <a:xfrm>
              <a:off x="6061925" y="55281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2" y="1"/>
                  </a:moveTo>
                  <a:cubicBezTo>
                    <a:pt x="32" y="1"/>
                    <a:pt x="12" y="13"/>
                    <a:pt x="0" y="36"/>
                  </a:cubicBezTo>
                  <a:lnTo>
                    <a:pt x="98" y="99"/>
                  </a:lnTo>
                  <a:cubicBezTo>
                    <a:pt x="89" y="72"/>
                    <a:pt x="89" y="36"/>
                    <a:pt x="80" y="10"/>
                  </a:cubicBezTo>
                  <a:cubicBezTo>
                    <a:pt x="71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A8C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4"/>
            <p:cNvSpPr/>
            <p:nvPr/>
          </p:nvSpPr>
          <p:spPr>
            <a:xfrm>
              <a:off x="5827950" y="5514275"/>
              <a:ext cx="17650" cy="9400"/>
            </a:xfrm>
            <a:custGeom>
              <a:avLst/>
              <a:gdLst/>
              <a:ahLst/>
              <a:cxnLst/>
              <a:rect l="l" t="t" r="r" b="b"/>
              <a:pathLst>
                <a:path w="706" h="376" extrusionOk="0">
                  <a:moveTo>
                    <a:pt x="527" y="1"/>
                  </a:moveTo>
                  <a:cubicBezTo>
                    <a:pt x="474" y="1"/>
                    <a:pt x="420" y="36"/>
                    <a:pt x="393" y="81"/>
                  </a:cubicBezTo>
                  <a:cubicBezTo>
                    <a:pt x="380" y="120"/>
                    <a:pt x="343" y="145"/>
                    <a:pt x="307" y="145"/>
                  </a:cubicBezTo>
                  <a:cubicBezTo>
                    <a:pt x="294" y="145"/>
                    <a:pt x="280" y="142"/>
                    <a:pt x="269" y="134"/>
                  </a:cubicBezTo>
                  <a:cubicBezTo>
                    <a:pt x="215" y="108"/>
                    <a:pt x="161" y="99"/>
                    <a:pt x="108" y="99"/>
                  </a:cubicBezTo>
                  <a:cubicBezTo>
                    <a:pt x="54" y="99"/>
                    <a:pt x="10" y="134"/>
                    <a:pt x="1" y="188"/>
                  </a:cubicBezTo>
                  <a:cubicBezTo>
                    <a:pt x="108" y="250"/>
                    <a:pt x="224" y="286"/>
                    <a:pt x="349" y="304"/>
                  </a:cubicBezTo>
                  <a:cubicBezTo>
                    <a:pt x="474" y="313"/>
                    <a:pt x="590" y="340"/>
                    <a:pt x="706" y="375"/>
                  </a:cubicBezTo>
                  <a:cubicBezTo>
                    <a:pt x="697" y="286"/>
                    <a:pt x="661" y="206"/>
                    <a:pt x="608" y="125"/>
                  </a:cubicBezTo>
                  <a:cubicBezTo>
                    <a:pt x="572" y="90"/>
                    <a:pt x="554" y="45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4"/>
            <p:cNvSpPr/>
            <p:nvPr/>
          </p:nvSpPr>
          <p:spPr>
            <a:xfrm>
              <a:off x="6067725" y="5467225"/>
              <a:ext cx="31675" cy="23000"/>
            </a:xfrm>
            <a:custGeom>
              <a:avLst/>
              <a:gdLst/>
              <a:ahLst/>
              <a:cxnLst/>
              <a:rect l="l" t="t" r="r" b="b"/>
              <a:pathLst>
                <a:path w="1267" h="920" extrusionOk="0">
                  <a:moveTo>
                    <a:pt x="473" y="0"/>
                  </a:moveTo>
                  <a:lnTo>
                    <a:pt x="116" y="259"/>
                  </a:lnTo>
                  <a:cubicBezTo>
                    <a:pt x="116" y="348"/>
                    <a:pt x="98" y="446"/>
                    <a:pt x="54" y="527"/>
                  </a:cubicBezTo>
                  <a:cubicBezTo>
                    <a:pt x="0" y="643"/>
                    <a:pt x="27" y="776"/>
                    <a:pt x="125" y="866"/>
                  </a:cubicBezTo>
                  <a:cubicBezTo>
                    <a:pt x="143" y="883"/>
                    <a:pt x="161" y="901"/>
                    <a:pt x="178" y="919"/>
                  </a:cubicBezTo>
                  <a:lnTo>
                    <a:pt x="339" y="866"/>
                  </a:lnTo>
                  <a:cubicBezTo>
                    <a:pt x="358" y="817"/>
                    <a:pt x="383" y="795"/>
                    <a:pt x="413" y="795"/>
                  </a:cubicBezTo>
                  <a:cubicBezTo>
                    <a:pt x="438" y="795"/>
                    <a:pt x="467" y="810"/>
                    <a:pt x="500" y="839"/>
                  </a:cubicBezTo>
                  <a:cubicBezTo>
                    <a:pt x="510" y="849"/>
                    <a:pt x="520" y="854"/>
                    <a:pt x="533" y="854"/>
                  </a:cubicBezTo>
                  <a:cubicBezTo>
                    <a:pt x="541" y="854"/>
                    <a:pt x="551" y="851"/>
                    <a:pt x="562" y="848"/>
                  </a:cubicBezTo>
                  <a:cubicBezTo>
                    <a:pt x="623" y="820"/>
                    <a:pt x="688" y="806"/>
                    <a:pt x="752" y="806"/>
                  </a:cubicBezTo>
                  <a:cubicBezTo>
                    <a:pt x="790" y="806"/>
                    <a:pt x="829" y="811"/>
                    <a:pt x="865" y="821"/>
                  </a:cubicBezTo>
                  <a:cubicBezTo>
                    <a:pt x="878" y="823"/>
                    <a:pt x="890" y="823"/>
                    <a:pt x="901" y="823"/>
                  </a:cubicBezTo>
                  <a:cubicBezTo>
                    <a:pt x="958" y="823"/>
                    <a:pt x="1008" y="806"/>
                    <a:pt x="1053" y="776"/>
                  </a:cubicBezTo>
                  <a:cubicBezTo>
                    <a:pt x="1115" y="741"/>
                    <a:pt x="1169" y="714"/>
                    <a:pt x="1222" y="678"/>
                  </a:cubicBezTo>
                  <a:cubicBezTo>
                    <a:pt x="1267" y="598"/>
                    <a:pt x="1240" y="500"/>
                    <a:pt x="1160" y="446"/>
                  </a:cubicBezTo>
                  <a:cubicBezTo>
                    <a:pt x="1116" y="408"/>
                    <a:pt x="1068" y="400"/>
                    <a:pt x="1017" y="400"/>
                  </a:cubicBezTo>
                  <a:cubicBezTo>
                    <a:pt x="986" y="400"/>
                    <a:pt x="953" y="403"/>
                    <a:pt x="921" y="403"/>
                  </a:cubicBezTo>
                  <a:cubicBezTo>
                    <a:pt x="908" y="403"/>
                    <a:pt x="896" y="403"/>
                    <a:pt x="883" y="402"/>
                  </a:cubicBezTo>
                  <a:lnTo>
                    <a:pt x="848" y="402"/>
                  </a:lnTo>
                  <a:cubicBezTo>
                    <a:pt x="848" y="400"/>
                    <a:pt x="847" y="399"/>
                    <a:pt x="845" y="399"/>
                  </a:cubicBezTo>
                  <a:cubicBezTo>
                    <a:pt x="838" y="399"/>
                    <a:pt x="819" y="416"/>
                    <a:pt x="812" y="416"/>
                  </a:cubicBezTo>
                  <a:cubicBezTo>
                    <a:pt x="808" y="416"/>
                    <a:pt x="808" y="409"/>
                    <a:pt x="821" y="384"/>
                  </a:cubicBezTo>
                  <a:lnTo>
                    <a:pt x="848" y="348"/>
                  </a:lnTo>
                  <a:cubicBezTo>
                    <a:pt x="848" y="312"/>
                    <a:pt x="856" y="286"/>
                    <a:pt x="865" y="259"/>
                  </a:cubicBezTo>
                  <a:cubicBezTo>
                    <a:pt x="865" y="223"/>
                    <a:pt x="856" y="197"/>
                    <a:pt x="848" y="179"/>
                  </a:cubicBezTo>
                  <a:cubicBezTo>
                    <a:pt x="767" y="116"/>
                    <a:pt x="678" y="81"/>
                    <a:pt x="580" y="72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1F66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4"/>
            <p:cNvSpPr/>
            <p:nvPr/>
          </p:nvSpPr>
          <p:spPr>
            <a:xfrm>
              <a:off x="6100950" y="5481725"/>
              <a:ext cx="12725" cy="9825"/>
            </a:xfrm>
            <a:custGeom>
              <a:avLst/>
              <a:gdLst/>
              <a:ahLst/>
              <a:cxnLst/>
              <a:rect l="l" t="t" r="r" b="b"/>
              <a:pathLst>
                <a:path w="509" h="393" extrusionOk="0">
                  <a:moveTo>
                    <a:pt x="352" y="1"/>
                  </a:moveTo>
                  <a:cubicBezTo>
                    <a:pt x="269" y="1"/>
                    <a:pt x="172" y="92"/>
                    <a:pt x="81" y="143"/>
                  </a:cubicBezTo>
                  <a:lnTo>
                    <a:pt x="0" y="170"/>
                  </a:lnTo>
                  <a:cubicBezTo>
                    <a:pt x="27" y="250"/>
                    <a:pt x="81" y="330"/>
                    <a:pt x="143" y="393"/>
                  </a:cubicBezTo>
                  <a:cubicBezTo>
                    <a:pt x="277" y="366"/>
                    <a:pt x="411" y="303"/>
                    <a:pt x="509" y="214"/>
                  </a:cubicBezTo>
                  <a:cubicBezTo>
                    <a:pt x="470" y="53"/>
                    <a:pt x="415" y="1"/>
                    <a:pt x="352" y="1"/>
                  </a:cubicBezTo>
                  <a:close/>
                </a:path>
              </a:pathLst>
            </a:custGeom>
            <a:solidFill>
              <a:srgbClr val="3C8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4"/>
            <p:cNvSpPr/>
            <p:nvPr/>
          </p:nvSpPr>
          <p:spPr>
            <a:xfrm>
              <a:off x="6016425" y="5528150"/>
              <a:ext cx="39500" cy="36275"/>
            </a:xfrm>
            <a:custGeom>
              <a:avLst/>
              <a:gdLst/>
              <a:ahLst/>
              <a:cxnLst/>
              <a:rect l="l" t="t" r="r" b="b"/>
              <a:pathLst>
                <a:path w="1580" h="1451" extrusionOk="0">
                  <a:moveTo>
                    <a:pt x="1433" y="1"/>
                  </a:moveTo>
                  <a:cubicBezTo>
                    <a:pt x="1407" y="1"/>
                    <a:pt x="1381" y="13"/>
                    <a:pt x="1365" y="34"/>
                  </a:cubicBezTo>
                  <a:cubicBezTo>
                    <a:pt x="1245" y="306"/>
                    <a:pt x="1089" y="444"/>
                    <a:pt x="901" y="444"/>
                  </a:cubicBezTo>
                  <a:cubicBezTo>
                    <a:pt x="823" y="444"/>
                    <a:pt x="740" y="420"/>
                    <a:pt x="651" y="373"/>
                  </a:cubicBezTo>
                  <a:cubicBezTo>
                    <a:pt x="589" y="320"/>
                    <a:pt x="509" y="293"/>
                    <a:pt x="437" y="293"/>
                  </a:cubicBezTo>
                  <a:cubicBezTo>
                    <a:pt x="375" y="293"/>
                    <a:pt x="321" y="320"/>
                    <a:pt x="277" y="356"/>
                  </a:cubicBezTo>
                  <a:cubicBezTo>
                    <a:pt x="250" y="534"/>
                    <a:pt x="116" y="650"/>
                    <a:pt x="18" y="775"/>
                  </a:cubicBezTo>
                  <a:cubicBezTo>
                    <a:pt x="0" y="882"/>
                    <a:pt x="80" y="900"/>
                    <a:pt x="143" y="926"/>
                  </a:cubicBezTo>
                  <a:lnTo>
                    <a:pt x="571" y="926"/>
                  </a:lnTo>
                  <a:cubicBezTo>
                    <a:pt x="625" y="935"/>
                    <a:pt x="651" y="971"/>
                    <a:pt x="625" y="1042"/>
                  </a:cubicBezTo>
                  <a:cubicBezTo>
                    <a:pt x="625" y="1060"/>
                    <a:pt x="616" y="1069"/>
                    <a:pt x="607" y="1078"/>
                  </a:cubicBezTo>
                  <a:cubicBezTo>
                    <a:pt x="464" y="1185"/>
                    <a:pt x="366" y="1301"/>
                    <a:pt x="589" y="1426"/>
                  </a:cubicBezTo>
                  <a:cubicBezTo>
                    <a:pt x="607" y="1426"/>
                    <a:pt x="616" y="1426"/>
                    <a:pt x="634" y="1435"/>
                  </a:cubicBezTo>
                  <a:cubicBezTo>
                    <a:pt x="658" y="1446"/>
                    <a:pt x="682" y="1451"/>
                    <a:pt x="707" y="1451"/>
                  </a:cubicBezTo>
                  <a:cubicBezTo>
                    <a:pt x="764" y="1451"/>
                    <a:pt x="819" y="1423"/>
                    <a:pt x="857" y="1373"/>
                  </a:cubicBezTo>
                  <a:cubicBezTo>
                    <a:pt x="901" y="1310"/>
                    <a:pt x="955" y="1239"/>
                    <a:pt x="999" y="1176"/>
                  </a:cubicBezTo>
                  <a:cubicBezTo>
                    <a:pt x="1053" y="1105"/>
                    <a:pt x="1115" y="1060"/>
                    <a:pt x="1196" y="1025"/>
                  </a:cubicBezTo>
                  <a:cubicBezTo>
                    <a:pt x="1267" y="864"/>
                    <a:pt x="1338" y="695"/>
                    <a:pt x="1419" y="525"/>
                  </a:cubicBezTo>
                  <a:cubicBezTo>
                    <a:pt x="1428" y="498"/>
                    <a:pt x="1472" y="472"/>
                    <a:pt x="1499" y="454"/>
                  </a:cubicBezTo>
                  <a:cubicBezTo>
                    <a:pt x="1517" y="445"/>
                    <a:pt x="1535" y="427"/>
                    <a:pt x="1544" y="418"/>
                  </a:cubicBezTo>
                  <a:cubicBezTo>
                    <a:pt x="1517" y="329"/>
                    <a:pt x="1535" y="231"/>
                    <a:pt x="1579" y="159"/>
                  </a:cubicBezTo>
                  <a:cubicBezTo>
                    <a:pt x="1579" y="97"/>
                    <a:pt x="1544" y="34"/>
                    <a:pt x="1481" y="17"/>
                  </a:cubicBezTo>
                  <a:cubicBezTo>
                    <a:pt x="1467" y="6"/>
                    <a:pt x="1450" y="1"/>
                    <a:pt x="1433" y="1"/>
                  </a:cubicBezTo>
                  <a:close/>
                </a:path>
              </a:pathLst>
            </a:custGeom>
            <a:solidFill>
              <a:srgbClr val="448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4"/>
            <p:cNvSpPr/>
            <p:nvPr/>
          </p:nvSpPr>
          <p:spPr>
            <a:xfrm>
              <a:off x="6020650" y="5553750"/>
              <a:ext cx="11175" cy="10725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340" y="1"/>
                  </a:moveTo>
                  <a:cubicBezTo>
                    <a:pt x="286" y="1"/>
                    <a:pt x="233" y="18"/>
                    <a:pt x="197" y="72"/>
                  </a:cubicBezTo>
                  <a:cubicBezTo>
                    <a:pt x="126" y="152"/>
                    <a:pt x="63" y="233"/>
                    <a:pt x="1" y="322"/>
                  </a:cubicBezTo>
                  <a:lnTo>
                    <a:pt x="10" y="402"/>
                  </a:lnTo>
                  <a:cubicBezTo>
                    <a:pt x="81" y="420"/>
                    <a:pt x="152" y="429"/>
                    <a:pt x="223" y="429"/>
                  </a:cubicBezTo>
                  <a:cubicBezTo>
                    <a:pt x="293" y="429"/>
                    <a:pt x="362" y="420"/>
                    <a:pt x="429" y="402"/>
                  </a:cubicBezTo>
                  <a:cubicBezTo>
                    <a:pt x="358" y="322"/>
                    <a:pt x="358" y="206"/>
                    <a:pt x="420" y="126"/>
                  </a:cubicBezTo>
                  <a:cubicBezTo>
                    <a:pt x="429" y="99"/>
                    <a:pt x="438" y="72"/>
                    <a:pt x="447" y="54"/>
                  </a:cubicBezTo>
                  <a:cubicBezTo>
                    <a:pt x="411" y="27"/>
                    <a:pt x="375" y="10"/>
                    <a:pt x="340" y="1"/>
                  </a:cubicBezTo>
                  <a:close/>
                </a:path>
              </a:pathLst>
            </a:custGeom>
            <a:solidFill>
              <a:srgbClr val="94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4"/>
            <p:cNvSpPr/>
            <p:nvPr/>
          </p:nvSpPr>
          <p:spPr>
            <a:xfrm>
              <a:off x="6172750" y="5436675"/>
              <a:ext cx="6050" cy="3925"/>
            </a:xfrm>
            <a:custGeom>
              <a:avLst/>
              <a:gdLst/>
              <a:ahLst/>
              <a:cxnLst/>
              <a:rect l="l" t="t" r="r" b="b"/>
              <a:pathLst>
                <a:path w="242" h="157" extrusionOk="0">
                  <a:moveTo>
                    <a:pt x="117" y="0"/>
                  </a:moveTo>
                  <a:cubicBezTo>
                    <a:pt x="81" y="0"/>
                    <a:pt x="37" y="9"/>
                    <a:pt x="1" y="18"/>
                  </a:cubicBezTo>
                  <a:cubicBezTo>
                    <a:pt x="23" y="115"/>
                    <a:pt x="77" y="156"/>
                    <a:pt x="163" y="156"/>
                  </a:cubicBezTo>
                  <a:cubicBezTo>
                    <a:pt x="179" y="156"/>
                    <a:pt x="196" y="155"/>
                    <a:pt x="215" y="152"/>
                  </a:cubicBezTo>
                  <a:cubicBezTo>
                    <a:pt x="242" y="27"/>
                    <a:pt x="224" y="0"/>
                    <a:pt x="117" y="0"/>
                  </a:cubicBez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4"/>
            <p:cNvSpPr/>
            <p:nvPr/>
          </p:nvSpPr>
          <p:spPr>
            <a:xfrm>
              <a:off x="6170075" y="5435550"/>
              <a:ext cx="2700" cy="1575"/>
            </a:xfrm>
            <a:custGeom>
              <a:avLst/>
              <a:gdLst/>
              <a:ahLst/>
              <a:cxnLst/>
              <a:rect l="l" t="t" r="r" b="b"/>
              <a:pathLst>
                <a:path w="108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36"/>
                    <a:pt x="63" y="63"/>
                    <a:pt x="108" y="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4"/>
            <p:cNvSpPr/>
            <p:nvPr/>
          </p:nvSpPr>
          <p:spPr>
            <a:xfrm>
              <a:off x="5845575" y="5523400"/>
              <a:ext cx="9175" cy="4950"/>
            </a:xfrm>
            <a:custGeom>
              <a:avLst/>
              <a:gdLst/>
              <a:ahLst/>
              <a:cxnLst/>
              <a:rect l="l" t="t" r="r" b="b"/>
              <a:pathLst>
                <a:path w="367" h="198" extrusionOk="0">
                  <a:moveTo>
                    <a:pt x="95" y="0"/>
                  </a:moveTo>
                  <a:cubicBezTo>
                    <a:pt x="64" y="0"/>
                    <a:pt x="32" y="4"/>
                    <a:pt x="1" y="10"/>
                  </a:cubicBezTo>
                  <a:cubicBezTo>
                    <a:pt x="45" y="64"/>
                    <a:pt x="99" y="99"/>
                    <a:pt x="161" y="126"/>
                  </a:cubicBezTo>
                  <a:cubicBezTo>
                    <a:pt x="215" y="144"/>
                    <a:pt x="259" y="171"/>
                    <a:pt x="304" y="198"/>
                  </a:cubicBezTo>
                  <a:lnTo>
                    <a:pt x="366" y="91"/>
                  </a:lnTo>
                  <a:cubicBezTo>
                    <a:pt x="286" y="30"/>
                    <a:pt x="19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4"/>
            <p:cNvSpPr/>
            <p:nvPr/>
          </p:nvSpPr>
          <p:spPr>
            <a:xfrm>
              <a:off x="6102950" y="5478150"/>
              <a:ext cx="24325" cy="9875"/>
            </a:xfrm>
            <a:custGeom>
              <a:avLst/>
              <a:gdLst/>
              <a:ahLst/>
              <a:cxnLst/>
              <a:rect l="l" t="t" r="r" b="b"/>
              <a:pathLst>
                <a:path w="973" h="395" extrusionOk="0">
                  <a:moveTo>
                    <a:pt x="866" y="0"/>
                  </a:moveTo>
                  <a:cubicBezTo>
                    <a:pt x="791" y="28"/>
                    <a:pt x="706" y="39"/>
                    <a:pt x="622" y="39"/>
                  </a:cubicBezTo>
                  <a:cubicBezTo>
                    <a:pt x="596" y="39"/>
                    <a:pt x="570" y="38"/>
                    <a:pt x="545" y="36"/>
                  </a:cubicBezTo>
                  <a:cubicBezTo>
                    <a:pt x="512" y="31"/>
                    <a:pt x="480" y="29"/>
                    <a:pt x="448" y="29"/>
                  </a:cubicBezTo>
                  <a:cubicBezTo>
                    <a:pt x="356" y="29"/>
                    <a:pt x="265" y="48"/>
                    <a:pt x="179" y="81"/>
                  </a:cubicBezTo>
                  <a:cubicBezTo>
                    <a:pt x="81" y="107"/>
                    <a:pt x="18" y="188"/>
                    <a:pt x="1" y="286"/>
                  </a:cubicBezTo>
                  <a:cubicBezTo>
                    <a:pt x="90" y="268"/>
                    <a:pt x="170" y="250"/>
                    <a:pt x="268" y="232"/>
                  </a:cubicBezTo>
                  <a:cubicBezTo>
                    <a:pt x="281" y="230"/>
                    <a:pt x="293" y="229"/>
                    <a:pt x="304" y="229"/>
                  </a:cubicBezTo>
                  <a:cubicBezTo>
                    <a:pt x="377" y="229"/>
                    <a:pt x="413" y="280"/>
                    <a:pt x="429" y="357"/>
                  </a:cubicBezTo>
                  <a:cubicBezTo>
                    <a:pt x="456" y="379"/>
                    <a:pt x="491" y="395"/>
                    <a:pt x="523" y="395"/>
                  </a:cubicBezTo>
                  <a:cubicBezTo>
                    <a:pt x="544" y="395"/>
                    <a:pt x="563" y="389"/>
                    <a:pt x="580" y="375"/>
                  </a:cubicBezTo>
                  <a:cubicBezTo>
                    <a:pt x="679" y="304"/>
                    <a:pt x="803" y="259"/>
                    <a:pt x="919" y="250"/>
                  </a:cubicBezTo>
                  <a:lnTo>
                    <a:pt x="973" y="63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75A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4"/>
            <p:cNvSpPr/>
            <p:nvPr/>
          </p:nvSpPr>
          <p:spPr>
            <a:xfrm>
              <a:off x="6132825" y="5357050"/>
              <a:ext cx="925" cy="725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" y="0"/>
                  </a:moveTo>
                  <a:cubicBezTo>
                    <a:pt x="11" y="19"/>
                    <a:pt x="20" y="28"/>
                    <a:pt x="27" y="28"/>
                  </a:cubicBezTo>
                  <a:cubicBezTo>
                    <a:pt x="33" y="28"/>
                    <a:pt x="37" y="22"/>
                    <a:pt x="37" y="9"/>
                  </a:cubicBezTo>
                  <a:cubicBezTo>
                    <a:pt x="37" y="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D4E5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4"/>
            <p:cNvSpPr/>
            <p:nvPr/>
          </p:nvSpPr>
          <p:spPr>
            <a:xfrm>
              <a:off x="5921850" y="5524075"/>
              <a:ext cx="25450" cy="25250"/>
            </a:xfrm>
            <a:custGeom>
              <a:avLst/>
              <a:gdLst/>
              <a:ahLst/>
              <a:cxnLst/>
              <a:rect l="l" t="t" r="r" b="b"/>
              <a:pathLst>
                <a:path w="1018" h="1010" extrusionOk="0">
                  <a:moveTo>
                    <a:pt x="719" y="0"/>
                  </a:moveTo>
                  <a:cubicBezTo>
                    <a:pt x="658" y="0"/>
                    <a:pt x="594" y="42"/>
                    <a:pt x="530" y="42"/>
                  </a:cubicBezTo>
                  <a:cubicBezTo>
                    <a:pt x="505" y="42"/>
                    <a:pt x="480" y="36"/>
                    <a:pt x="456" y="19"/>
                  </a:cubicBezTo>
                  <a:lnTo>
                    <a:pt x="375" y="28"/>
                  </a:lnTo>
                  <a:cubicBezTo>
                    <a:pt x="18" y="242"/>
                    <a:pt x="1" y="385"/>
                    <a:pt x="286" y="635"/>
                  </a:cubicBezTo>
                  <a:cubicBezTo>
                    <a:pt x="357" y="697"/>
                    <a:pt x="456" y="724"/>
                    <a:pt x="536" y="777"/>
                  </a:cubicBezTo>
                  <a:lnTo>
                    <a:pt x="518" y="1009"/>
                  </a:lnTo>
                  <a:lnTo>
                    <a:pt x="598" y="1009"/>
                  </a:lnTo>
                  <a:cubicBezTo>
                    <a:pt x="661" y="991"/>
                    <a:pt x="714" y="956"/>
                    <a:pt x="759" y="902"/>
                  </a:cubicBezTo>
                  <a:cubicBezTo>
                    <a:pt x="857" y="777"/>
                    <a:pt x="928" y="643"/>
                    <a:pt x="991" y="501"/>
                  </a:cubicBezTo>
                  <a:cubicBezTo>
                    <a:pt x="1018" y="322"/>
                    <a:pt x="1018" y="153"/>
                    <a:pt x="875" y="19"/>
                  </a:cubicBezTo>
                  <a:cubicBezTo>
                    <a:pt x="848" y="19"/>
                    <a:pt x="821" y="19"/>
                    <a:pt x="795" y="28"/>
                  </a:cubicBezTo>
                  <a:cubicBezTo>
                    <a:pt x="770" y="7"/>
                    <a:pt x="745" y="0"/>
                    <a:pt x="719" y="0"/>
                  </a:cubicBezTo>
                  <a:close/>
                </a:path>
              </a:pathLst>
            </a:custGeom>
            <a:solidFill>
              <a:srgbClr val="B8D4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4"/>
            <p:cNvSpPr/>
            <p:nvPr/>
          </p:nvSpPr>
          <p:spPr>
            <a:xfrm>
              <a:off x="5912050" y="5520625"/>
              <a:ext cx="23425" cy="22900"/>
            </a:xfrm>
            <a:custGeom>
              <a:avLst/>
              <a:gdLst/>
              <a:ahLst/>
              <a:cxnLst/>
              <a:rect l="l" t="t" r="r" b="b"/>
              <a:pathLst>
                <a:path w="937" h="916" extrusionOk="0">
                  <a:moveTo>
                    <a:pt x="449" y="1"/>
                  </a:moveTo>
                  <a:cubicBezTo>
                    <a:pt x="431" y="1"/>
                    <a:pt x="412" y="2"/>
                    <a:pt x="393" y="5"/>
                  </a:cubicBezTo>
                  <a:cubicBezTo>
                    <a:pt x="295" y="202"/>
                    <a:pt x="71" y="300"/>
                    <a:pt x="0" y="523"/>
                  </a:cubicBezTo>
                  <a:cubicBezTo>
                    <a:pt x="18" y="541"/>
                    <a:pt x="36" y="567"/>
                    <a:pt x="63" y="567"/>
                  </a:cubicBezTo>
                  <a:cubicBezTo>
                    <a:pt x="107" y="567"/>
                    <a:pt x="143" y="567"/>
                    <a:pt x="179" y="558"/>
                  </a:cubicBezTo>
                  <a:cubicBezTo>
                    <a:pt x="229" y="545"/>
                    <a:pt x="260" y="537"/>
                    <a:pt x="283" y="537"/>
                  </a:cubicBezTo>
                  <a:cubicBezTo>
                    <a:pt x="321" y="537"/>
                    <a:pt x="336" y="560"/>
                    <a:pt x="375" y="621"/>
                  </a:cubicBezTo>
                  <a:cubicBezTo>
                    <a:pt x="419" y="683"/>
                    <a:pt x="455" y="755"/>
                    <a:pt x="509" y="826"/>
                  </a:cubicBezTo>
                  <a:cubicBezTo>
                    <a:pt x="535" y="853"/>
                    <a:pt x="571" y="871"/>
                    <a:pt x="607" y="880"/>
                  </a:cubicBezTo>
                  <a:cubicBezTo>
                    <a:pt x="714" y="897"/>
                    <a:pt x="821" y="906"/>
                    <a:pt x="937" y="915"/>
                  </a:cubicBezTo>
                  <a:cubicBezTo>
                    <a:pt x="794" y="790"/>
                    <a:pt x="696" y="621"/>
                    <a:pt x="562" y="487"/>
                  </a:cubicBezTo>
                  <a:cubicBezTo>
                    <a:pt x="535" y="460"/>
                    <a:pt x="535" y="425"/>
                    <a:pt x="562" y="416"/>
                  </a:cubicBezTo>
                  <a:cubicBezTo>
                    <a:pt x="678" y="371"/>
                    <a:pt x="696" y="255"/>
                    <a:pt x="767" y="175"/>
                  </a:cubicBezTo>
                  <a:cubicBezTo>
                    <a:pt x="673" y="81"/>
                    <a:pt x="579" y="1"/>
                    <a:pt x="449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4"/>
            <p:cNvSpPr/>
            <p:nvPr/>
          </p:nvSpPr>
          <p:spPr>
            <a:xfrm>
              <a:off x="5904900" y="5514500"/>
              <a:ext cx="16975" cy="19200"/>
            </a:xfrm>
            <a:custGeom>
              <a:avLst/>
              <a:gdLst/>
              <a:ahLst/>
              <a:cxnLst/>
              <a:rect l="l" t="t" r="r" b="b"/>
              <a:pathLst>
                <a:path w="679" h="768" extrusionOk="0">
                  <a:moveTo>
                    <a:pt x="202" y="0"/>
                  </a:moveTo>
                  <a:cubicBezTo>
                    <a:pt x="135" y="0"/>
                    <a:pt x="68" y="36"/>
                    <a:pt x="1" y="143"/>
                  </a:cubicBezTo>
                  <a:cubicBezTo>
                    <a:pt x="63" y="295"/>
                    <a:pt x="45" y="491"/>
                    <a:pt x="161" y="634"/>
                  </a:cubicBezTo>
                  <a:cubicBezTo>
                    <a:pt x="197" y="643"/>
                    <a:pt x="233" y="670"/>
                    <a:pt x="259" y="705"/>
                  </a:cubicBezTo>
                  <a:cubicBezTo>
                    <a:pt x="259" y="723"/>
                    <a:pt x="268" y="750"/>
                    <a:pt x="286" y="768"/>
                  </a:cubicBezTo>
                  <a:cubicBezTo>
                    <a:pt x="473" y="616"/>
                    <a:pt x="473" y="616"/>
                    <a:pt x="643" y="322"/>
                  </a:cubicBezTo>
                  <a:cubicBezTo>
                    <a:pt x="652" y="295"/>
                    <a:pt x="661" y="277"/>
                    <a:pt x="679" y="250"/>
                  </a:cubicBezTo>
                  <a:lnTo>
                    <a:pt x="670" y="250"/>
                  </a:lnTo>
                  <a:cubicBezTo>
                    <a:pt x="616" y="224"/>
                    <a:pt x="589" y="170"/>
                    <a:pt x="536" y="125"/>
                  </a:cubicBezTo>
                  <a:cubicBezTo>
                    <a:pt x="425" y="98"/>
                    <a:pt x="313" y="0"/>
                    <a:pt x="202" y="0"/>
                  </a:cubicBezTo>
                  <a:close/>
                </a:path>
              </a:pathLst>
            </a:custGeom>
            <a:solidFill>
              <a:srgbClr val="B5D4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4"/>
            <p:cNvSpPr/>
            <p:nvPr/>
          </p:nvSpPr>
          <p:spPr>
            <a:xfrm>
              <a:off x="5883950" y="5510725"/>
              <a:ext cx="25000" cy="19400"/>
            </a:xfrm>
            <a:custGeom>
              <a:avLst/>
              <a:gdLst/>
              <a:ahLst/>
              <a:cxnLst/>
              <a:rect l="l" t="t" r="r" b="b"/>
              <a:pathLst>
                <a:path w="1000" h="776" extrusionOk="0">
                  <a:moveTo>
                    <a:pt x="131" y="1"/>
                  </a:moveTo>
                  <a:cubicBezTo>
                    <a:pt x="75" y="1"/>
                    <a:pt x="29" y="24"/>
                    <a:pt x="0" y="98"/>
                  </a:cubicBezTo>
                  <a:cubicBezTo>
                    <a:pt x="0" y="143"/>
                    <a:pt x="9" y="187"/>
                    <a:pt x="9" y="241"/>
                  </a:cubicBezTo>
                  <a:cubicBezTo>
                    <a:pt x="170" y="261"/>
                    <a:pt x="335" y="271"/>
                    <a:pt x="498" y="271"/>
                  </a:cubicBezTo>
                  <a:cubicBezTo>
                    <a:pt x="553" y="271"/>
                    <a:pt x="607" y="270"/>
                    <a:pt x="660" y="267"/>
                  </a:cubicBezTo>
                  <a:cubicBezTo>
                    <a:pt x="669" y="266"/>
                    <a:pt x="678" y="265"/>
                    <a:pt x="687" y="265"/>
                  </a:cubicBezTo>
                  <a:cubicBezTo>
                    <a:pt x="731" y="265"/>
                    <a:pt x="773" y="284"/>
                    <a:pt x="803" y="321"/>
                  </a:cubicBezTo>
                  <a:cubicBezTo>
                    <a:pt x="830" y="419"/>
                    <a:pt x="848" y="526"/>
                    <a:pt x="874" y="633"/>
                  </a:cubicBezTo>
                  <a:cubicBezTo>
                    <a:pt x="901" y="696"/>
                    <a:pt x="928" y="758"/>
                    <a:pt x="999" y="776"/>
                  </a:cubicBezTo>
                  <a:lnTo>
                    <a:pt x="865" y="223"/>
                  </a:lnTo>
                  <a:cubicBezTo>
                    <a:pt x="892" y="196"/>
                    <a:pt x="892" y="152"/>
                    <a:pt x="874" y="125"/>
                  </a:cubicBezTo>
                  <a:cubicBezTo>
                    <a:pt x="852" y="112"/>
                    <a:pt x="828" y="110"/>
                    <a:pt x="802" y="110"/>
                  </a:cubicBezTo>
                  <a:cubicBezTo>
                    <a:pt x="786" y="110"/>
                    <a:pt x="769" y="111"/>
                    <a:pt x="752" y="111"/>
                  </a:cubicBezTo>
                  <a:cubicBezTo>
                    <a:pt x="723" y="111"/>
                    <a:pt x="695" y="107"/>
                    <a:pt x="669" y="89"/>
                  </a:cubicBezTo>
                  <a:cubicBezTo>
                    <a:pt x="607" y="62"/>
                    <a:pt x="535" y="80"/>
                    <a:pt x="473" y="62"/>
                  </a:cubicBezTo>
                  <a:lnTo>
                    <a:pt x="321" y="62"/>
                  </a:lnTo>
                  <a:cubicBezTo>
                    <a:pt x="286" y="53"/>
                    <a:pt x="250" y="36"/>
                    <a:pt x="232" y="18"/>
                  </a:cubicBezTo>
                  <a:cubicBezTo>
                    <a:pt x="197" y="8"/>
                    <a:pt x="162" y="1"/>
                    <a:pt x="131" y="1"/>
                  </a:cubicBezTo>
                  <a:close/>
                </a:path>
              </a:pathLst>
            </a:custGeom>
            <a:solidFill>
              <a:srgbClr val="B1D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4"/>
            <p:cNvSpPr/>
            <p:nvPr/>
          </p:nvSpPr>
          <p:spPr>
            <a:xfrm>
              <a:off x="5908925" y="55303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lnTo>
                    <a:pt x="98" y="72"/>
                  </a:lnTo>
                  <a:cubicBezTo>
                    <a:pt x="81" y="28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4"/>
            <p:cNvSpPr/>
            <p:nvPr/>
          </p:nvSpPr>
          <p:spPr>
            <a:xfrm>
              <a:off x="5895325" y="5520075"/>
              <a:ext cx="2900" cy="2475"/>
            </a:xfrm>
            <a:custGeom>
              <a:avLst/>
              <a:gdLst/>
              <a:ahLst/>
              <a:cxnLst/>
              <a:rect l="l" t="t" r="r" b="b"/>
              <a:pathLst>
                <a:path w="116" h="99" extrusionOk="0">
                  <a:moveTo>
                    <a:pt x="116" y="1"/>
                  </a:moveTo>
                  <a:cubicBezTo>
                    <a:pt x="89" y="1"/>
                    <a:pt x="62" y="9"/>
                    <a:pt x="45" y="18"/>
                  </a:cubicBezTo>
                  <a:cubicBezTo>
                    <a:pt x="0" y="36"/>
                    <a:pt x="0" y="54"/>
                    <a:pt x="54" y="99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CB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4"/>
            <p:cNvSpPr/>
            <p:nvPr/>
          </p:nvSpPr>
          <p:spPr>
            <a:xfrm>
              <a:off x="5946600" y="5521425"/>
              <a:ext cx="14525" cy="20150"/>
            </a:xfrm>
            <a:custGeom>
              <a:avLst/>
              <a:gdLst/>
              <a:ahLst/>
              <a:cxnLst/>
              <a:rect l="l" t="t" r="r" b="b"/>
              <a:pathLst>
                <a:path w="581" h="806" extrusionOk="0">
                  <a:moveTo>
                    <a:pt x="431" y="1"/>
                  </a:moveTo>
                  <a:cubicBezTo>
                    <a:pt x="395" y="1"/>
                    <a:pt x="360" y="21"/>
                    <a:pt x="331" y="63"/>
                  </a:cubicBezTo>
                  <a:cubicBezTo>
                    <a:pt x="304" y="107"/>
                    <a:pt x="277" y="152"/>
                    <a:pt x="251" y="205"/>
                  </a:cubicBezTo>
                  <a:cubicBezTo>
                    <a:pt x="108" y="294"/>
                    <a:pt x="1" y="393"/>
                    <a:pt x="81" y="589"/>
                  </a:cubicBezTo>
                  <a:cubicBezTo>
                    <a:pt x="135" y="776"/>
                    <a:pt x="135" y="776"/>
                    <a:pt x="295" y="785"/>
                  </a:cubicBezTo>
                  <a:cubicBezTo>
                    <a:pt x="313" y="798"/>
                    <a:pt x="333" y="805"/>
                    <a:pt x="353" y="805"/>
                  </a:cubicBezTo>
                  <a:cubicBezTo>
                    <a:pt x="373" y="805"/>
                    <a:pt x="393" y="798"/>
                    <a:pt x="411" y="785"/>
                  </a:cubicBezTo>
                  <a:cubicBezTo>
                    <a:pt x="563" y="589"/>
                    <a:pt x="581" y="357"/>
                    <a:pt x="572" y="116"/>
                  </a:cubicBezTo>
                  <a:cubicBezTo>
                    <a:pt x="563" y="107"/>
                    <a:pt x="563" y="89"/>
                    <a:pt x="554" y="80"/>
                  </a:cubicBezTo>
                  <a:cubicBezTo>
                    <a:pt x="516" y="28"/>
                    <a:pt x="472" y="1"/>
                    <a:pt x="431" y="1"/>
                  </a:cubicBezTo>
                  <a:close/>
                </a:path>
              </a:pathLst>
            </a:custGeom>
            <a:solidFill>
              <a:srgbClr val="619C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4"/>
            <p:cNvSpPr/>
            <p:nvPr/>
          </p:nvSpPr>
          <p:spPr>
            <a:xfrm>
              <a:off x="5943925" y="5538575"/>
              <a:ext cx="22100" cy="15650"/>
            </a:xfrm>
            <a:custGeom>
              <a:avLst/>
              <a:gdLst/>
              <a:ahLst/>
              <a:cxnLst/>
              <a:rect l="l" t="t" r="r" b="b"/>
              <a:pathLst>
                <a:path w="884" h="626" extrusionOk="0">
                  <a:moveTo>
                    <a:pt x="656" y="1"/>
                  </a:moveTo>
                  <a:cubicBezTo>
                    <a:pt x="597" y="1"/>
                    <a:pt x="532" y="27"/>
                    <a:pt x="474" y="81"/>
                  </a:cubicBezTo>
                  <a:cubicBezTo>
                    <a:pt x="456" y="81"/>
                    <a:pt x="429" y="90"/>
                    <a:pt x="402" y="99"/>
                  </a:cubicBezTo>
                  <a:cubicBezTo>
                    <a:pt x="277" y="278"/>
                    <a:pt x="144" y="447"/>
                    <a:pt x="1" y="617"/>
                  </a:cubicBezTo>
                  <a:lnTo>
                    <a:pt x="349" y="625"/>
                  </a:lnTo>
                  <a:lnTo>
                    <a:pt x="491" y="501"/>
                  </a:lnTo>
                  <a:lnTo>
                    <a:pt x="474" y="429"/>
                  </a:lnTo>
                  <a:cubicBezTo>
                    <a:pt x="500" y="376"/>
                    <a:pt x="563" y="367"/>
                    <a:pt x="607" y="340"/>
                  </a:cubicBezTo>
                  <a:cubicBezTo>
                    <a:pt x="697" y="278"/>
                    <a:pt x="884" y="260"/>
                    <a:pt x="813" y="108"/>
                  </a:cubicBezTo>
                  <a:cubicBezTo>
                    <a:pt x="784" y="36"/>
                    <a:pt x="725" y="1"/>
                    <a:pt x="656" y="1"/>
                  </a:cubicBezTo>
                  <a:close/>
                </a:path>
              </a:pathLst>
            </a:custGeom>
            <a:solidFill>
              <a:srgbClr val="AE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4"/>
            <p:cNvSpPr/>
            <p:nvPr/>
          </p:nvSpPr>
          <p:spPr>
            <a:xfrm>
              <a:off x="5943700" y="5523575"/>
              <a:ext cx="9175" cy="13025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146" y="0"/>
                  </a:moveTo>
                  <a:cubicBezTo>
                    <a:pt x="96" y="0"/>
                    <a:pt x="46" y="13"/>
                    <a:pt x="1" y="39"/>
                  </a:cubicBezTo>
                  <a:cubicBezTo>
                    <a:pt x="46" y="200"/>
                    <a:pt x="10" y="378"/>
                    <a:pt x="126" y="521"/>
                  </a:cubicBezTo>
                  <a:cubicBezTo>
                    <a:pt x="144" y="512"/>
                    <a:pt x="170" y="503"/>
                    <a:pt x="197" y="494"/>
                  </a:cubicBezTo>
                  <a:cubicBezTo>
                    <a:pt x="260" y="369"/>
                    <a:pt x="313" y="244"/>
                    <a:pt x="367" y="119"/>
                  </a:cubicBezTo>
                  <a:cubicBezTo>
                    <a:pt x="316" y="40"/>
                    <a:pt x="232" y="0"/>
                    <a:pt x="146" y="0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4"/>
            <p:cNvSpPr/>
            <p:nvPr/>
          </p:nvSpPr>
          <p:spPr>
            <a:xfrm>
              <a:off x="5905125" y="5503350"/>
              <a:ext cx="23000" cy="16250"/>
            </a:xfrm>
            <a:custGeom>
              <a:avLst/>
              <a:gdLst/>
              <a:ahLst/>
              <a:cxnLst/>
              <a:rect l="l" t="t" r="r" b="b"/>
              <a:pathLst>
                <a:path w="920" h="650" extrusionOk="0">
                  <a:moveTo>
                    <a:pt x="759" y="0"/>
                  </a:moveTo>
                  <a:cubicBezTo>
                    <a:pt x="777" y="108"/>
                    <a:pt x="741" y="223"/>
                    <a:pt x="661" y="304"/>
                  </a:cubicBezTo>
                  <a:cubicBezTo>
                    <a:pt x="631" y="341"/>
                    <a:pt x="589" y="360"/>
                    <a:pt x="545" y="360"/>
                  </a:cubicBezTo>
                  <a:cubicBezTo>
                    <a:pt x="536" y="360"/>
                    <a:pt x="527" y="359"/>
                    <a:pt x="518" y="357"/>
                  </a:cubicBezTo>
                  <a:cubicBezTo>
                    <a:pt x="402" y="322"/>
                    <a:pt x="277" y="304"/>
                    <a:pt x="152" y="304"/>
                  </a:cubicBezTo>
                  <a:cubicBezTo>
                    <a:pt x="99" y="339"/>
                    <a:pt x="27" y="366"/>
                    <a:pt x="1" y="447"/>
                  </a:cubicBezTo>
                  <a:cubicBezTo>
                    <a:pt x="1" y="464"/>
                    <a:pt x="9" y="491"/>
                    <a:pt x="18" y="518"/>
                  </a:cubicBezTo>
                  <a:lnTo>
                    <a:pt x="563" y="634"/>
                  </a:lnTo>
                  <a:cubicBezTo>
                    <a:pt x="573" y="644"/>
                    <a:pt x="586" y="649"/>
                    <a:pt x="599" y="649"/>
                  </a:cubicBezTo>
                  <a:cubicBezTo>
                    <a:pt x="619" y="649"/>
                    <a:pt x="637" y="638"/>
                    <a:pt x="643" y="616"/>
                  </a:cubicBezTo>
                  <a:cubicBezTo>
                    <a:pt x="643" y="589"/>
                    <a:pt x="643" y="562"/>
                    <a:pt x="643" y="545"/>
                  </a:cubicBezTo>
                  <a:cubicBezTo>
                    <a:pt x="643" y="500"/>
                    <a:pt x="679" y="464"/>
                    <a:pt x="714" y="464"/>
                  </a:cubicBezTo>
                  <a:lnTo>
                    <a:pt x="830" y="464"/>
                  </a:lnTo>
                  <a:cubicBezTo>
                    <a:pt x="875" y="455"/>
                    <a:pt x="919" y="420"/>
                    <a:pt x="911" y="384"/>
                  </a:cubicBezTo>
                  <a:cubicBezTo>
                    <a:pt x="893" y="277"/>
                    <a:pt x="866" y="179"/>
                    <a:pt x="839" y="81"/>
                  </a:cubicBezTo>
                  <a:cubicBezTo>
                    <a:pt x="830" y="45"/>
                    <a:pt x="786" y="27"/>
                    <a:pt x="759" y="0"/>
                  </a:cubicBezTo>
                  <a:close/>
                </a:path>
              </a:pathLst>
            </a:custGeom>
            <a:solidFill>
              <a:srgbClr val="8DB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4"/>
            <p:cNvSpPr/>
            <p:nvPr/>
          </p:nvSpPr>
          <p:spPr>
            <a:xfrm>
              <a:off x="5930325" y="5508925"/>
              <a:ext cx="12750" cy="15200"/>
            </a:xfrm>
            <a:custGeom>
              <a:avLst/>
              <a:gdLst/>
              <a:ahLst/>
              <a:cxnLst/>
              <a:rect l="l" t="t" r="r" b="b"/>
              <a:pathLst>
                <a:path w="510" h="608" extrusionOk="0">
                  <a:moveTo>
                    <a:pt x="179" y="0"/>
                  </a:moveTo>
                  <a:cubicBezTo>
                    <a:pt x="143" y="9"/>
                    <a:pt x="99" y="0"/>
                    <a:pt x="72" y="18"/>
                  </a:cubicBezTo>
                  <a:cubicBezTo>
                    <a:pt x="27" y="45"/>
                    <a:pt x="1" y="99"/>
                    <a:pt x="10" y="161"/>
                  </a:cubicBezTo>
                  <a:cubicBezTo>
                    <a:pt x="10" y="295"/>
                    <a:pt x="72" y="429"/>
                    <a:pt x="188" y="509"/>
                  </a:cubicBezTo>
                  <a:cubicBezTo>
                    <a:pt x="215" y="527"/>
                    <a:pt x="250" y="554"/>
                    <a:pt x="277" y="589"/>
                  </a:cubicBezTo>
                  <a:cubicBezTo>
                    <a:pt x="297" y="601"/>
                    <a:pt x="320" y="608"/>
                    <a:pt x="343" y="608"/>
                  </a:cubicBezTo>
                  <a:cubicBezTo>
                    <a:pt x="373" y="608"/>
                    <a:pt x="404" y="597"/>
                    <a:pt x="429" y="571"/>
                  </a:cubicBezTo>
                  <a:cubicBezTo>
                    <a:pt x="482" y="518"/>
                    <a:pt x="509" y="438"/>
                    <a:pt x="482" y="366"/>
                  </a:cubicBezTo>
                  <a:lnTo>
                    <a:pt x="375" y="206"/>
                  </a:lnTo>
                  <a:cubicBezTo>
                    <a:pt x="322" y="134"/>
                    <a:pt x="277" y="72"/>
                    <a:pt x="233" y="0"/>
                  </a:cubicBezTo>
                  <a:close/>
                </a:path>
              </a:pathLst>
            </a:custGeom>
            <a:solidFill>
              <a:srgbClr val="468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4"/>
            <p:cNvSpPr/>
            <p:nvPr/>
          </p:nvSpPr>
          <p:spPr>
            <a:xfrm>
              <a:off x="5933225" y="5523200"/>
              <a:ext cx="8500" cy="2700"/>
            </a:xfrm>
            <a:custGeom>
              <a:avLst/>
              <a:gdLst/>
              <a:ahLst/>
              <a:cxnLst/>
              <a:rect l="l" t="t" r="r" b="b"/>
              <a:pathLst>
                <a:path w="340" h="108" extrusionOk="0">
                  <a:moveTo>
                    <a:pt x="313" y="0"/>
                  </a:moveTo>
                  <a:lnTo>
                    <a:pt x="161" y="18"/>
                  </a:lnTo>
                  <a:lnTo>
                    <a:pt x="1" y="63"/>
                  </a:lnTo>
                  <a:cubicBezTo>
                    <a:pt x="31" y="93"/>
                    <a:pt x="74" y="107"/>
                    <a:pt x="121" y="107"/>
                  </a:cubicBezTo>
                  <a:cubicBezTo>
                    <a:pt x="143" y="107"/>
                    <a:pt x="165" y="104"/>
                    <a:pt x="188" y="99"/>
                  </a:cubicBezTo>
                  <a:lnTo>
                    <a:pt x="340" y="63"/>
                  </a:lnTo>
                  <a:cubicBezTo>
                    <a:pt x="331" y="45"/>
                    <a:pt x="322" y="18"/>
                    <a:pt x="313" y="0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4"/>
            <p:cNvSpPr/>
            <p:nvPr/>
          </p:nvSpPr>
          <p:spPr>
            <a:xfrm>
              <a:off x="5919175" y="5518950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81" y="1"/>
                  </a:moveTo>
                  <a:lnTo>
                    <a:pt x="1" y="19"/>
                  </a:lnTo>
                  <a:lnTo>
                    <a:pt x="108" y="72"/>
                  </a:lnTo>
                  <a:cubicBezTo>
                    <a:pt x="99" y="46"/>
                    <a:pt x="90" y="19"/>
                    <a:pt x="81" y="1"/>
                  </a:cubicBezTo>
                  <a:close/>
                </a:path>
              </a:pathLst>
            </a:custGeom>
            <a:solidFill>
              <a:srgbClr val="A7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4"/>
            <p:cNvSpPr/>
            <p:nvPr/>
          </p:nvSpPr>
          <p:spPr>
            <a:xfrm>
              <a:off x="5900675" y="5509825"/>
              <a:ext cx="8275" cy="4700"/>
            </a:xfrm>
            <a:custGeom>
              <a:avLst/>
              <a:gdLst/>
              <a:ahLst/>
              <a:cxnLst/>
              <a:rect l="l" t="t" r="r" b="b"/>
              <a:pathLst>
                <a:path w="331" h="188" extrusionOk="0">
                  <a:moveTo>
                    <a:pt x="223" y="0"/>
                  </a:moveTo>
                  <a:cubicBezTo>
                    <a:pt x="179" y="107"/>
                    <a:pt x="80" y="98"/>
                    <a:pt x="0" y="125"/>
                  </a:cubicBezTo>
                  <a:cubicBezTo>
                    <a:pt x="45" y="170"/>
                    <a:pt x="116" y="188"/>
                    <a:pt x="179" y="188"/>
                  </a:cubicBezTo>
                  <a:cubicBezTo>
                    <a:pt x="250" y="170"/>
                    <a:pt x="303" y="116"/>
                    <a:pt x="330" y="4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4"/>
            <p:cNvSpPr/>
            <p:nvPr/>
          </p:nvSpPr>
          <p:spPr>
            <a:xfrm>
              <a:off x="5901325" y="5506250"/>
              <a:ext cx="2050" cy="1800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1" y="0"/>
                  </a:moveTo>
                  <a:lnTo>
                    <a:pt x="81" y="72"/>
                  </a:lnTo>
                  <a:cubicBezTo>
                    <a:pt x="81" y="45"/>
                    <a:pt x="72" y="27"/>
                    <a:pt x="72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4"/>
            <p:cNvSpPr/>
            <p:nvPr/>
          </p:nvSpPr>
          <p:spPr>
            <a:xfrm>
              <a:off x="5955750" y="5524100"/>
              <a:ext cx="22100" cy="25675"/>
            </a:xfrm>
            <a:custGeom>
              <a:avLst/>
              <a:gdLst/>
              <a:ahLst/>
              <a:cxnLst/>
              <a:rect l="l" t="t" r="r" b="b"/>
              <a:pathLst>
                <a:path w="884" h="1027" extrusionOk="0">
                  <a:moveTo>
                    <a:pt x="286" y="0"/>
                  </a:moveTo>
                  <a:lnTo>
                    <a:pt x="206" y="9"/>
                  </a:lnTo>
                  <a:cubicBezTo>
                    <a:pt x="143" y="63"/>
                    <a:pt x="99" y="143"/>
                    <a:pt x="90" y="223"/>
                  </a:cubicBezTo>
                  <a:cubicBezTo>
                    <a:pt x="90" y="375"/>
                    <a:pt x="54" y="518"/>
                    <a:pt x="1" y="660"/>
                  </a:cubicBezTo>
                  <a:cubicBezTo>
                    <a:pt x="27" y="654"/>
                    <a:pt x="55" y="651"/>
                    <a:pt x="83" y="651"/>
                  </a:cubicBezTo>
                  <a:cubicBezTo>
                    <a:pt x="138" y="651"/>
                    <a:pt x="194" y="663"/>
                    <a:pt x="242" y="687"/>
                  </a:cubicBezTo>
                  <a:cubicBezTo>
                    <a:pt x="259" y="696"/>
                    <a:pt x="277" y="714"/>
                    <a:pt x="295" y="732"/>
                  </a:cubicBezTo>
                  <a:cubicBezTo>
                    <a:pt x="295" y="741"/>
                    <a:pt x="277" y="758"/>
                    <a:pt x="268" y="767"/>
                  </a:cubicBezTo>
                  <a:cubicBezTo>
                    <a:pt x="152" y="812"/>
                    <a:pt x="63" y="892"/>
                    <a:pt x="10" y="1008"/>
                  </a:cubicBezTo>
                  <a:lnTo>
                    <a:pt x="259" y="946"/>
                  </a:lnTo>
                  <a:cubicBezTo>
                    <a:pt x="313" y="981"/>
                    <a:pt x="375" y="1008"/>
                    <a:pt x="429" y="1017"/>
                  </a:cubicBezTo>
                  <a:cubicBezTo>
                    <a:pt x="436" y="1018"/>
                    <a:pt x="444" y="1019"/>
                    <a:pt x="451" y="1019"/>
                  </a:cubicBezTo>
                  <a:cubicBezTo>
                    <a:pt x="484" y="1019"/>
                    <a:pt x="518" y="1010"/>
                    <a:pt x="551" y="1010"/>
                  </a:cubicBezTo>
                  <a:cubicBezTo>
                    <a:pt x="573" y="1010"/>
                    <a:pt x="594" y="1014"/>
                    <a:pt x="616" y="1026"/>
                  </a:cubicBezTo>
                  <a:lnTo>
                    <a:pt x="696" y="1008"/>
                  </a:lnTo>
                  <a:cubicBezTo>
                    <a:pt x="714" y="981"/>
                    <a:pt x="741" y="946"/>
                    <a:pt x="759" y="910"/>
                  </a:cubicBezTo>
                  <a:cubicBezTo>
                    <a:pt x="777" y="883"/>
                    <a:pt x="804" y="848"/>
                    <a:pt x="821" y="821"/>
                  </a:cubicBezTo>
                  <a:cubicBezTo>
                    <a:pt x="884" y="303"/>
                    <a:pt x="839" y="223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4"/>
            <p:cNvSpPr/>
            <p:nvPr/>
          </p:nvSpPr>
          <p:spPr>
            <a:xfrm>
              <a:off x="5962900" y="5521625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607" y="1"/>
                  </a:moveTo>
                  <a:cubicBezTo>
                    <a:pt x="571" y="1"/>
                    <a:pt x="535" y="10"/>
                    <a:pt x="500" y="19"/>
                  </a:cubicBezTo>
                  <a:cubicBezTo>
                    <a:pt x="462" y="44"/>
                    <a:pt x="434" y="77"/>
                    <a:pt x="399" y="77"/>
                  </a:cubicBezTo>
                  <a:cubicBezTo>
                    <a:pt x="384" y="77"/>
                    <a:pt x="367" y="71"/>
                    <a:pt x="348" y="55"/>
                  </a:cubicBezTo>
                  <a:cubicBezTo>
                    <a:pt x="311" y="44"/>
                    <a:pt x="277" y="30"/>
                    <a:pt x="242" y="30"/>
                  </a:cubicBezTo>
                  <a:cubicBezTo>
                    <a:pt x="219" y="30"/>
                    <a:pt x="195" y="36"/>
                    <a:pt x="170" y="55"/>
                  </a:cubicBezTo>
                  <a:lnTo>
                    <a:pt x="0" y="99"/>
                  </a:lnTo>
                  <a:cubicBezTo>
                    <a:pt x="71" y="206"/>
                    <a:pt x="170" y="286"/>
                    <a:pt x="286" y="322"/>
                  </a:cubicBezTo>
                  <a:cubicBezTo>
                    <a:pt x="339" y="349"/>
                    <a:pt x="384" y="376"/>
                    <a:pt x="428" y="402"/>
                  </a:cubicBezTo>
                  <a:cubicBezTo>
                    <a:pt x="464" y="429"/>
                    <a:pt x="464" y="465"/>
                    <a:pt x="419" y="509"/>
                  </a:cubicBezTo>
                  <a:cubicBezTo>
                    <a:pt x="348" y="572"/>
                    <a:pt x="348" y="572"/>
                    <a:pt x="428" y="625"/>
                  </a:cubicBezTo>
                  <a:cubicBezTo>
                    <a:pt x="455" y="634"/>
                    <a:pt x="482" y="652"/>
                    <a:pt x="500" y="670"/>
                  </a:cubicBezTo>
                  <a:cubicBezTo>
                    <a:pt x="509" y="688"/>
                    <a:pt x="509" y="715"/>
                    <a:pt x="500" y="741"/>
                  </a:cubicBezTo>
                  <a:cubicBezTo>
                    <a:pt x="437" y="813"/>
                    <a:pt x="500" y="866"/>
                    <a:pt x="535" y="920"/>
                  </a:cubicBezTo>
                  <a:cubicBezTo>
                    <a:pt x="607" y="911"/>
                    <a:pt x="660" y="857"/>
                    <a:pt x="678" y="786"/>
                  </a:cubicBezTo>
                  <a:cubicBezTo>
                    <a:pt x="687" y="733"/>
                    <a:pt x="687" y="679"/>
                    <a:pt x="687" y="625"/>
                  </a:cubicBezTo>
                  <a:cubicBezTo>
                    <a:pt x="678" y="554"/>
                    <a:pt x="732" y="536"/>
                    <a:pt x="785" y="518"/>
                  </a:cubicBezTo>
                  <a:cubicBezTo>
                    <a:pt x="973" y="509"/>
                    <a:pt x="973" y="385"/>
                    <a:pt x="973" y="242"/>
                  </a:cubicBezTo>
                  <a:cubicBezTo>
                    <a:pt x="928" y="46"/>
                    <a:pt x="776" y="10"/>
                    <a:pt x="607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4"/>
            <p:cNvSpPr/>
            <p:nvPr/>
          </p:nvSpPr>
          <p:spPr>
            <a:xfrm>
              <a:off x="5964225" y="5508250"/>
              <a:ext cx="16300" cy="16400"/>
            </a:xfrm>
            <a:custGeom>
              <a:avLst/>
              <a:gdLst/>
              <a:ahLst/>
              <a:cxnLst/>
              <a:rect l="l" t="t" r="r" b="b"/>
              <a:pathLst>
                <a:path w="652" h="656" extrusionOk="0">
                  <a:moveTo>
                    <a:pt x="134" y="1"/>
                  </a:moveTo>
                  <a:cubicBezTo>
                    <a:pt x="45" y="63"/>
                    <a:pt x="1" y="170"/>
                    <a:pt x="36" y="277"/>
                  </a:cubicBezTo>
                  <a:lnTo>
                    <a:pt x="117" y="590"/>
                  </a:lnTo>
                  <a:lnTo>
                    <a:pt x="286" y="652"/>
                  </a:lnTo>
                  <a:cubicBezTo>
                    <a:pt x="293" y="654"/>
                    <a:pt x="302" y="655"/>
                    <a:pt x="311" y="655"/>
                  </a:cubicBezTo>
                  <a:cubicBezTo>
                    <a:pt x="335" y="655"/>
                    <a:pt x="362" y="647"/>
                    <a:pt x="375" y="634"/>
                  </a:cubicBezTo>
                  <a:lnTo>
                    <a:pt x="447" y="598"/>
                  </a:lnTo>
                  <a:cubicBezTo>
                    <a:pt x="652" y="384"/>
                    <a:pt x="402" y="375"/>
                    <a:pt x="304" y="295"/>
                  </a:cubicBezTo>
                  <a:cubicBezTo>
                    <a:pt x="277" y="179"/>
                    <a:pt x="215" y="81"/>
                    <a:pt x="134" y="1"/>
                  </a:cubicBezTo>
                  <a:close/>
                </a:path>
              </a:pathLst>
            </a:custGeom>
            <a:solidFill>
              <a:srgbClr val="387F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4"/>
            <p:cNvSpPr/>
            <p:nvPr/>
          </p:nvSpPr>
          <p:spPr>
            <a:xfrm>
              <a:off x="5951750" y="5498000"/>
              <a:ext cx="11400" cy="20075"/>
            </a:xfrm>
            <a:custGeom>
              <a:avLst/>
              <a:gdLst/>
              <a:ahLst/>
              <a:cxnLst/>
              <a:rect l="l" t="t" r="r" b="b"/>
              <a:pathLst>
                <a:path w="456" h="803" extrusionOk="0">
                  <a:moveTo>
                    <a:pt x="205" y="0"/>
                  </a:moveTo>
                  <a:lnTo>
                    <a:pt x="125" y="9"/>
                  </a:lnTo>
                  <a:cubicBezTo>
                    <a:pt x="107" y="27"/>
                    <a:pt x="80" y="36"/>
                    <a:pt x="54" y="45"/>
                  </a:cubicBezTo>
                  <a:cubicBezTo>
                    <a:pt x="18" y="63"/>
                    <a:pt x="0" y="107"/>
                    <a:pt x="9" y="143"/>
                  </a:cubicBezTo>
                  <a:cubicBezTo>
                    <a:pt x="18" y="161"/>
                    <a:pt x="18" y="170"/>
                    <a:pt x="27" y="188"/>
                  </a:cubicBezTo>
                  <a:cubicBezTo>
                    <a:pt x="89" y="313"/>
                    <a:pt x="178" y="429"/>
                    <a:pt x="294" y="527"/>
                  </a:cubicBezTo>
                  <a:cubicBezTo>
                    <a:pt x="321" y="562"/>
                    <a:pt x="330" y="598"/>
                    <a:pt x="330" y="643"/>
                  </a:cubicBezTo>
                  <a:cubicBezTo>
                    <a:pt x="330" y="696"/>
                    <a:pt x="286" y="723"/>
                    <a:pt x="241" y="750"/>
                  </a:cubicBezTo>
                  <a:lnTo>
                    <a:pt x="205" y="768"/>
                  </a:lnTo>
                  <a:cubicBezTo>
                    <a:pt x="229" y="791"/>
                    <a:pt x="262" y="802"/>
                    <a:pt x="297" y="802"/>
                  </a:cubicBezTo>
                  <a:cubicBezTo>
                    <a:pt x="327" y="802"/>
                    <a:pt x="358" y="793"/>
                    <a:pt x="384" y="776"/>
                  </a:cubicBezTo>
                  <a:cubicBezTo>
                    <a:pt x="437" y="732"/>
                    <a:pt x="455" y="661"/>
                    <a:pt x="428" y="598"/>
                  </a:cubicBezTo>
                  <a:cubicBezTo>
                    <a:pt x="410" y="536"/>
                    <a:pt x="384" y="473"/>
                    <a:pt x="348" y="411"/>
                  </a:cubicBezTo>
                  <a:cubicBezTo>
                    <a:pt x="268" y="286"/>
                    <a:pt x="223" y="143"/>
                    <a:pt x="205" y="0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4"/>
            <p:cNvSpPr/>
            <p:nvPr/>
          </p:nvSpPr>
          <p:spPr>
            <a:xfrm>
              <a:off x="5944600" y="5515500"/>
              <a:ext cx="8725" cy="4800"/>
            </a:xfrm>
            <a:custGeom>
              <a:avLst/>
              <a:gdLst/>
              <a:ahLst/>
              <a:cxnLst/>
              <a:rect l="l" t="t" r="r" b="b"/>
              <a:pathLst>
                <a:path w="349" h="192" extrusionOk="0">
                  <a:moveTo>
                    <a:pt x="149" y="1"/>
                  </a:moveTo>
                  <a:cubicBezTo>
                    <a:pt x="130" y="1"/>
                    <a:pt x="112" y="5"/>
                    <a:pt x="99" y="14"/>
                  </a:cubicBezTo>
                  <a:cubicBezTo>
                    <a:pt x="63" y="41"/>
                    <a:pt x="27" y="68"/>
                    <a:pt x="1" y="94"/>
                  </a:cubicBezTo>
                  <a:cubicBezTo>
                    <a:pt x="8" y="151"/>
                    <a:pt x="32" y="191"/>
                    <a:pt x="87" y="191"/>
                  </a:cubicBezTo>
                  <a:cubicBezTo>
                    <a:pt x="101" y="191"/>
                    <a:pt x="117" y="189"/>
                    <a:pt x="134" y="184"/>
                  </a:cubicBezTo>
                  <a:cubicBezTo>
                    <a:pt x="164" y="184"/>
                    <a:pt x="194" y="188"/>
                    <a:pt x="221" y="188"/>
                  </a:cubicBezTo>
                  <a:cubicBezTo>
                    <a:pt x="235" y="188"/>
                    <a:pt x="247" y="187"/>
                    <a:pt x="259" y="184"/>
                  </a:cubicBezTo>
                  <a:cubicBezTo>
                    <a:pt x="295" y="166"/>
                    <a:pt x="313" y="130"/>
                    <a:pt x="349" y="103"/>
                  </a:cubicBezTo>
                  <a:cubicBezTo>
                    <a:pt x="295" y="76"/>
                    <a:pt x="250" y="50"/>
                    <a:pt x="206" y="14"/>
                  </a:cubicBezTo>
                  <a:cubicBezTo>
                    <a:pt x="188" y="5"/>
                    <a:pt x="168" y="1"/>
                    <a:pt x="149" y="1"/>
                  </a:cubicBezTo>
                  <a:close/>
                </a:path>
              </a:pathLst>
            </a:custGeom>
            <a:solidFill>
              <a:srgbClr val="AAC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4"/>
            <p:cNvSpPr/>
            <p:nvPr/>
          </p:nvSpPr>
          <p:spPr>
            <a:xfrm>
              <a:off x="5971800" y="5508450"/>
              <a:ext cx="35275" cy="19550"/>
            </a:xfrm>
            <a:custGeom>
              <a:avLst/>
              <a:gdLst/>
              <a:ahLst/>
              <a:cxnLst/>
              <a:rect l="l" t="t" r="r" b="b"/>
              <a:pathLst>
                <a:path w="1411" h="782" extrusionOk="0">
                  <a:moveTo>
                    <a:pt x="1227" y="1"/>
                  </a:moveTo>
                  <a:cubicBezTo>
                    <a:pt x="1153" y="1"/>
                    <a:pt x="1071" y="29"/>
                    <a:pt x="998" y="29"/>
                  </a:cubicBezTo>
                  <a:cubicBezTo>
                    <a:pt x="992" y="29"/>
                    <a:pt x="987" y="29"/>
                    <a:pt x="982" y="28"/>
                  </a:cubicBezTo>
                  <a:cubicBezTo>
                    <a:pt x="947" y="37"/>
                    <a:pt x="902" y="55"/>
                    <a:pt x="875" y="91"/>
                  </a:cubicBezTo>
                  <a:cubicBezTo>
                    <a:pt x="848" y="153"/>
                    <a:pt x="795" y="198"/>
                    <a:pt x="724" y="207"/>
                  </a:cubicBezTo>
                  <a:lnTo>
                    <a:pt x="599" y="207"/>
                  </a:lnTo>
                  <a:cubicBezTo>
                    <a:pt x="539" y="193"/>
                    <a:pt x="478" y="186"/>
                    <a:pt x="418" y="186"/>
                  </a:cubicBezTo>
                  <a:cubicBezTo>
                    <a:pt x="289" y="186"/>
                    <a:pt x="161" y="217"/>
                    <a:pt x="46" y="278"/>
                  </a:cubicBezTo>
                  <a:cubicBezTo>
                    <a:pt x="28" y="278"/>
                    <a:pt x="19" y="287"/>
                    <a:pt x="1" y="287"/>
                  </a:cubicBezTo>
                  <a:cubicBezTo>
                    <a:pt x="19" y="314"/>
                    <a:pt x="46" y="341"/>
                    <a:pt x="72" y="367"/>
                  </a:cubicBezTo>
                  <a:cubicBezTo>
                    <a:pt x="153" y="412"/>
                    <a:pt x="179" y="510"/>
                    <a:pt x="144" y="590"/>
                  </a:cubicBezTo>
                  <a:cubicBezTo>
                    <a:pt x="215" y="608"/>
                    <a:pt x="286" y="626"/>
                    <a:pt x="367" y="635"/>
                  </a:cubicBezTo>
                  <a:cubicBezTo>
                    <a:pt x="438" y="635"/>
                    <a:pt x="509" y="689"/>
                    <a:pt x="527" y="769"/>
                  </a:cubicBezTo>
                  <a:cubicBezTo>
                    <a:pt x="543" y="777"/>
                    <a:pt x="561" y="781"/>
                    <a:pt x="579" y="781"/>
                  </a:cubicBezTo>
                  <a:cubicBezTo>
                    <a:pt x="601" y="781"/>
                    <a:pt x="624" y="775"/>
                    <a:pt x="643" y="760"/>
                  </a:cubicBezTo>
                  <a:cubicBezTo>
                    <a:pt x="777" y="590"/>
                    <a:pt x="813" y="332"/>
                    <a:pt x="1089" y="323"/>
                  </a:cubicBezTo>
                  <a:cubicBezTo>
                    <a:pt x="1214" y="305"/>
                    <a:pt x="1330" y="243"/>
                    <a:pt x="1410" y="153"/>
                  </a:cubicBezTo>
                  <a:cubicBezTo>
                    <a:pt x="1371" y="31"/>
                    <a:pt x="1304" y="1"/>
                    <a:pt x="1227" y="1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4"/>
            <p:cNvSpPr/>
            <p:nvPr/>
          </p:nvSpPr>
          <p:spPr>
            <a:xfrm>
              <a:off x="5984075" y="5494050"/>
              <a:ext cx="9175" cy="9925"/>
            </a:xfrm>
            <a:custGeom>
              <a:avLst/>
              <a:gdLst/>
              <a:ahLst/>
              <a:cxnLst/>
              <a:rect l="l" t="t" r="r" b="b"/>
              <a:pathLst>
                <a:path w="367" h="397" extrusionOk="0">
                  <a:moveTo>
                    <a:pt x="143" y="1"/>
                  </a:moveTo>
                  <a:cubicBezTo>
                    <a:pt x="88" y="1"/>
                    <a:pt x="35" y="26"/>
                    <a:pt x="1" y="78"/>
                  </a:cubicBezTo>
                  <a:cubicBezTo>
                    <a:pt x="18" y="123"/>
                    <a:pt x="36" y="158"/>
                    <a:pt x="63" y="212"/>
                  </a:cubicBezTo>
                  <a:cubicBezTo>
                    <a:pt x="90" y="265"/>
                    <a:pt x="126" y="319"/>
                    <a:pt x="152" y="381"/>
                  </a:cubicBezTo>
                  <a:cubicBezTo>
                    <a:pt x="176" y="391"/>
                    <a:pt x="200" y="396"/>
                    <a:pt x="224" y="396"/>
                  </a:cubicBezTo>
                  <a:cubicBezTo>
                    <a:pt x="264" y="396"/>
                    <a:pt x="303" y="383"/>
                    <a:pt x="331" y="355"/>
                  </a:cubicBezTo>
                  <a:cubicBezTo>
                    <a:pt x="366" y="274"/>
                    <a:pt x="366" y="185"/>
                    <a:pt x="331" y="105"/>
                  </a:cubicBezTo>
                  <a:cubicBezTo>
                    <a:pt x="304" y="69"/>
                    <a:pt x="277" y="42"/>
                    <a:pt x="233" y="25"/>
                  </a:cubicBezTo>
                  <a:cubicBezTo>
                    <a:pt x="204" y="9"/>
                    <a:pt x="173" y="1"/>
                    <a:pt x="143" y="1"/>
                  </a:cubicBez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4"/>
            <p:cNvSpPr/>
            <p:nvPr/>
          </p:nvSpPr>
          <p:spPr>
            <a:xfrm>
              <a:off x="5988100" y="5502450"/>
              <a:ext cx="9375" cy="8275"/>
            </a:xfrm>
            <a:custGeom>
              <a:avLst/>
              <a:gdLst/>
              <a:ahLst/>
              <a:cxnLst/>
              <a:rect l="l" t="t" r="r" b="b"/>
              <a:pathLst>
                <a:path w="375" h="331" extrusionOk="0">
                  <a:moveTo>
                    <a:pt x="152" y="1"/>
                  </a:moveTo>
                  <a:lnTo>
                    <a:pt x="0" y="45"/>
                  </a:lnTo>
                  <a:cubicBezTo>
                    <a:pt x="0" y="63"/>
                    <a:pt x="9" y="90"/>
                    <a:pt x="18" y="117"/>
                  </a:cubicBezTo>
                  <a:lnTo>
                    <a:pt x="107" y="188"/>
                  </a:lnTo>
                  <a:cubicBezTo>
                    <a:pt x="116" y="251"/>
                    <a:pt x="161" y="304"/>
                    <a:pt x="223" y="331"/>
                  </a:cubicBezTo>
                  <a:cubicBezTo>
                    <a:pt x="250" y="322"/>
                    <a:pt x="277" y="313"/>
                    <a:pt x="304" y="304"/>
                  </a:cubicBezTo>
                  <a:cubicBezTo>
                    <a:pt x="375" y="144"/>
                    <a:pt x="321" y="45"/>
                    <a:pt x="152" y="1"/>
                  </a:cubicBezTo>
                  <a:close/>
                </a:path>
              </a:pathLst>
            </a:custGeom>
            <a:solidFill>
              <a:srgbClr val="448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4"/>
            <p:cNvSpPr/>
            <p:nvPr/>
          </p:nvSpPr>
          <p:spPr>
            <a:xfrm>
              <a:off x="5988550" y="550535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0" y="1"/>
                  </a:moveTo>
                  <a:lnTo>
                    <a:pt x="89" y="72"/>
                  </a:lnTo>
                  <a:close/>
                </a:path>
              </a:pathLst>
            </a:custGeom>
            <a:solidFill>
              <a:srgbClr val="5C9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4"/>
            <p:cNvSpPr/>
            <p:nvPr/>
          </p:nvSpPr>
          <p:spPr>
            <a:xfrm>
              <a:off x="6015300" y="5477400"/>
              <a:ext cx="35700" cy="34000"/>
            </a:xfrm>
            <a:custGeom>
              <a:avLst/>
              <a:gdLst/>
              <a:ahLst/>
              <a:cxnLst/>
              <a:rect l="l" t="t" r="r" b="b"/>
              <a:pathLst>
                <a:path w="1428" h="1360" extrusionOk="0">
                  <a:moveTo>
                    <a:pt x="282" y="1"/>
                  </a:moveTo>
                  <a:cubicBezTo>
                    <a:pt x="222" y="1"/>
                    <a:pt x="163" y="22"/>
                    <a:pt x="125" y="66"/>
                  </a:cubicBezTo>
                  <a:cubicBezTo>
                    <a:pt x="63" y="111"/>
                    <a:pt x="1" y="129"/>
                    <a:pt x="36" y="218"/>
                  </a:cubicBezTo>
                  <a:cubicBezTo>
                    <a:pt x="81" y="343"/>
                    <a:pt x="143" y="459"/>
                    <a:pt x="241" y="557"/>
                  </a:cubicBezTo>
                  <a:cubicBezTo>
                    <a:pt x="268" y="575"/>
                    <a:pt x="304" y="601"/>
                    <a:pt x="340" y="619"/>
                  </a:cubicBezTo>
                  <a:cubicBezTo>
                    <a:pt x="643" y="869"/>
                    <a:pt x="964" y="1101"/>
                    <a:pt x="1267" y="1360"/>
                  </a:cubicBezTo>
                  <a:cubicBezTo>
                    <a:pt x="1428" y="1324"/>
                    <a:pt x="1428" y="1208"/>
                    <a:pt x="1428" y="1083"/>
                  </a:cubicBezTo>
                  <a:cubicBezTo>
                    <a:pt x="1410" y="1038"/>
                    <a:pt x="1383" y="1012"/>
                    <a:pt x="1348" y="994"/>
                  </a:cubicBezTo>
                  <a:cubicBezTo>
                    <a:pt x="1348" y="994"/>
                    <a:pt x="1339" y="985"/>
                    <a:pt x="1330" y="967"/>
                  </a:cubicBezTo>
                  <a:cubicBezTo>
                    <a:pt x="1321" y="940"/>
                    <a:pt x="1321" y="922"/>
                    <a:pt x="1330" y="905"/>
                  </a:cubicBezTo>
                  <a:cubicBezTo>
                    <a:pt x="1339" y="878"/>
                    <a:pt x="1365" y="842"/>
                    <a:pt x="1357" y="833"/>
                  </a:cubicBezTo>
                  <a:cubicBezTo>
                    <a:pt x="1267" y="744"/>
                    <a:pt x="1196" y="646"/>
                    <a:pt x="1160" y="530"/>
                  </a:cubicBezTo>
                  <a:cubicBezTo>
                    <a:pt x="1125" y="450"/>
                    <a:pt x="1062" y="396"/>
                    <a:pt x="982" y="369"/>
                  </a:cubicBezTo>
                  <a:lnTo>
                    <a:pt x="875" y="334"/>
                  </a:lnTo>
                  <a:cubicBezTo>
                    <a:pt x="839" y="307"/>
                    <a:pt x="803" y="280"/>
                    <a:pt x="768" y="262"/>
                  </a:cubicBezTo>
                  <a:cubicBezTo>
                    <a:pt x="652" y="146"/>
                    <a:pt x="509" y="66"/>
                    <a:pt x="357" y="13"/>
                  </a:cubicBezTo>
                  <a:cubicBezTo>
                    <a:pt x="333" y="5"/>
                    <a:pt x="308" y="1"/>
                    <a:pt x="282" y="1"/>
                  </a:cubicBezTo>
                  <a:close/>
                </a:path>
              </a:pathLst>
            </a:custGeom>
            <a:solidFill>
              <a:srgbClr val="C4D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4"/>
            <p:cNvSpPr/>
            <p:nvPr/>
          </p:nvSpPr>
          <p:spPr>
            <a:xfrm>
              <a:off x="6008600" y="5493100"/>
              <a:ext cx="44875" cy="36925"/>
            </a:xfrm>
            <a:custGeom>
              <a:avLst/>
              <a:gdLst/>
              <a:ahLst/>
              <a:cxnLst/>
              <a:rect l="l" t="t" r="r" b="b"/>
              <a:pathLst>
                <a:path w="1795" h="1477" extrusionOk="0">
                  <a:moveTo>
                    <a:pt x="608" y="0"/>
                  </a:moveTo>
                  <a:cubicBezTo>
                    <a:pt x="601" y="119"/>
                    <a:pt x="588" y="161"/>
                    <a:pt x="532" y="161"/>
                  </a:cubicBezTo>
                  <a:cubicBezTo>
                    <a:pt x="516" y="161"/>
                    <a:pt x="497" y="158"/>
                    <a:pt x="474" y="152"/>
                  </a:cubicBezTo>
                  <a:cubicBezTo>
                    <a:pt x="385" y="134"/>
                    <a:pt x="295" y="107"/>
                    <a:pt x="206" y="89"/>
                  </a:cubicBezTo>
                  <a:cubicBezTo>
                    <a:pt x="81" y="107"/>
                    <a:pt x="1" y="241"/>
                    <a:pt x="46" y="366"/>
                  </a:cubicBezTo>
                  <a:cubicBezTo>
                    <a:pt x="54" y="402"/>
                    <a:pt x="81" y="437"/>
                    <a:pt x="117" y="464"/>
                  </a:cubicBezTo>
                  <a:cubicBezTo>
                    <a:pt x="236" y="443"/>
                    <a:pt x="343" y="362"/>
                    <a:pt x="466" y="362"/>
                  </a:cubicBezTo>
                  <a:cubicBezTo>
                    <a:pt x="500" y="362"/>
                    <a:pt x="535" y="368"/>
                    <a:pt x="572" y="384"/>
                  </a:cubicBezTo>
                  <a:cubicBezTo>
                    <a:pt x="625" y="393"/>
                    <a:pt x="679" y="402"/>
                    <a:pt x="732" y="402"/>
                  </a:cubicBezTo>
                  <a:cubicBezTo>
                    <a:pt x="777" y="410"/>
                    <a:pt x="831" y="419"/>
                    <a:pt x="884" y="428"/>
                  </a:cubicBezTo>
                  <a:lnTo>
                    <a:pt x="973" y="473"/>
                  </a:lnTo>
                  <a:cubicBezTo>
                    <a:pt x="1277" y="723"/>
                    <a:pt x="1196" y="1178"/>
                    <a:pt x="1491" y="1436"/>
                  </a:cubicBezTo>
                  <a:cubicBezTo>
                    <a:pt x="1527" y="1462"/>
                    <a:pt x="1573" y="1476"/>
                    <a:pt x="1618" y="1476"/>
                  </a:cubicBezTo>
                  <a:cubicBezTo>
                    <a:pt x="1651" y="1476"/>
                    <a:pt x="1684" y="1469"/>
                    <a:pt x="1714" y="1454"/>
                  </a:cubicBezTo>
                  <a:lnTo>
                    <a:pt x="1794" y="1419"/>
                  </a:lnTo>
                  <a:lnTo>
                    <a:pt x="1669" y="1285"/>
                  </a:lnTo>
                  <a:cubicBezTo>
                    <a:pt x="1589" y="1106"/>
                    <a:pt x="1696" y="883"/>
                    <a:pt x="1544" y="714"/>
                  </a:cubicBezTo>
                  <a:cubicBezTo>
                    <a:pt x="1455" y="509"/>
                    <a:pt x="1259" y="393"/>
                    <a:pt x="1125" y="232"/>
                  </a:cubicBezTo>
                  <a:cubicBezTo>
                    <a:pt x="1107" y="214"/>
                    <a:pt x="1080" y="196"/>
                    <a:pt x="1054" y="18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4"/>
            <p:cNvSpPr/>
            <p:nvPr/>
          </p:nvSpPr>
          <p:spPr>
            <a:xfrm>
              <a:off x="5989875" y="5487200"/>
              <a:ext cx="23900" cy="21600"/>
            </a:xfrm>
            <a:custGeom>
              <a:avLst/>
              <a:gdLst/>
              <a:ahLst/>
              <a:cxnLst/>
              <a:rect l="l" t="t" r="r" b="b"/>
              <a:pathLst>
                <a:path w="956" h="864" extrusionOk="0">
                  <a:moveTo>
                    <a:pt x="680" y="1"/>
                  </a:moveTo>
                  <a:cubicBezTo>
                    <a:pt x="603" y="1"/>
                    <a:pt x="528" y="33"/>
                    <a:pt x="473" y="93"/>
                  </a:cubicBezTo>
                  <a:cubicBezTo>
                    <a:pt x="463" y="115"/>
                    <a:pt x="445" y="127"/>
                    <a:pt x="427" y="127"/>
                  </a:cubicBezTo>
                  <a:cubicBezTo>
                    <a:pt x="416" y="127"/>
                    <a:pt x="404" y="122"/>
                    <a:pt x="393" y="111"/>
                  </a:cubicBezTo>
                  <a:cubicBezTo>
                    <a:pt x="357" y="97"/>
                    <a:pt x="322" y="94"/>
                    <a:pt x="286" y="94"/>
                  </a:cubicBezTo>
                  <a:cubicBezTo>
                    <a:pt x="262" y="94"/>
                    <a:pt x="238" y="95"/>
                    <a:pt x="215" y="95"/>
                  </a:cubicBezTo>
                  <a:cubicBezTo>
                    <a:pt x="185" y="95"/>
                    <a:pt x="155" y="93"/>
                    <a:pt x="125" y="84"/>
                  </a:cubicBezTo>
                  <a:lnTo>
                    <a:pt x="45" y="111"/>
                  </a:lnTo>
                  <a:lnTo>
                    <a:pt x="1" y="290"/>
                  </a:lnTo>
                  <a:cubicBezTo>
                    <a:pt x="9" y="316"/>
                    <a:pt x="18" y="343"/>
                    <a:pt x="27" y="370"/>
                  </a:cubicBezTo>
                  <a:cubicBezTo>
                    <a:pt x="152" y="495"/>
                    <a:pt x="224" y="646"/>
                    <a:pt x="357" y="780"/>
                  </a:cubicBezTo>
                  <a:cubicBezTo>
                    <a:pt x="416" y="835"/>
                    <a:pt x="467" y="863"/>
                    <a:pt x="511" y="863"/>
                  </a:cubicBezTo>
                  <a:cubicBezTo>
                    <a:pt x="573" y="863"/>
                    <a:pt x="620" y="806"/>
                    <a:pt x="652" y="691"/>
                  </a:cubicBezTo>
                  <a:cubicBezTo>
                    <a:pt x="643" y="664"/>
                    <a:pt x="634" y="638"/>
                    <a:pt x="643" y="611"/>
                  </a:cubicBezTo>
                  <a:lnTo>
                    <a:pt x="643" y="611"/>
                  </a:lnTo>
                  <a:cubicBezTo>
                    <a:pt x="652" y="620"/>
                    <a:pt x="661" y="620"/>
                    <a:pt x="670" y="629"/>
                  </a:cubicBezTo>
                  <a:cubicBezTo>
                    <a:pt x="705" y="646"/>
                    <a:pt x="741" y="655"/>
                    <a:pt x="786" y="655"/>
                  </a:cubicBezTo>
                  <a:cubicBezTo>
                    <a:pt x="812" y="646"/>
                    <a:pt x="839" y="629"/>
                    <a:pt x="848" y="602"/>
                  </a:cubicBezTo>
                  <a:cubicBezTo>
                    <a:pt x="830" y="539"/>
                    <a:pt x="848" y="468"/>
                    <a:pt x="893" y="423"/>
                  </a:cubicBezTo>
                  <a:cubicBezTo>
                    <a:pt x="919" y="397"/>
                    <a:pt x="937" y="361"/>
                    <a:pt x="955" y="325"/>
                  </a:cubicBezTo>
                  <a:cubicBezTo>
                    <a:pt x="866" y="245"/>
                    <a:pt x="812" y="138"/>
                    <a:pt x="786" y="22"/>
                  </a:cubicBezTo>
                  <a:cubicBezTo>
                    <a:pt x="751" y="8"/>
                    <a:pt x="716" y="1"/>
                    <a:pt x="680" y="1"/>
                  </a:cubicBezTo>
                  <a:close/>
                </a:path>
              </a:pathLst>
            </a:custGeom>
            <a:solidFill>
              <a:srgbClr val="8BBD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4"/>
            <p:cNvSpPr/>
            <p:nvPr/>
          </p:nvSpPr>
          <p:spPr>
            <a:xfrm>
              <a:off x="6001700" y="5484175"/>
              <a:ext cx="8050" cy="5375"/>
            </a:xfrm>
            <a:custGeom>
              <a:avLst/>
              <a:gdLst/>
              <a:ahLst/>
              <a:cxnLst/>
              <a:rect l="l" t="t" r="r" b="b"/>
              <a:pathLst>
                <a:path w="322" h="215" extrusionOk="0">
                  <a:moveTo>
                    <a:pt x="206" y="0"/>
                  </a:moveTo>
                  <a:cubicBezTo>
                    <a:pt x="134" y="72"/>
                    <a:pt x="36" y="116"/>
                    <a:pt x="0" y="214"/>
                  </a:cubicBezTo>
                  <a:lnTo>
                    <a:pt x="322" y="14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4"/>
            <p:cNvSpPr/>
            <p:nvPr/>
          </p:nvSpPr>
          <p:spPr>
            <a:xfrm>
              <a:off x="6017975" y="5474350"/>
              <a:ext cx="6275" cy="4775"/>
            </a:xfrm>
            <a:custGeom>
              <a:avLst/>
              <a:gdLst/>
              <a:ahLst/>
              <a:cxnLst/>
              <a:rect l="l" t="t" r="r" b="b"/>
              <a:pathLst>
                <a:path w="251" h="191" extrusionOk="0">
                  <a:moveTo>
                    <a:pt x="143" y="1"/>
                  </a:moveTo>
                  <a:lnTo>
                    <a:pt x="1" y="117"/>
                  </a:lnTo>
                  <a:cubicBezTo>
                    <a:pt x="10" y="143"/>
                    <a:pt x="10" y="161"/>
                    <a:pt x="18" y="188"/>
                  </a:cubicBezTo>
                  <a:cubicBezTo>
                    <a:pt x="32" y="190"/>
                    <a:pt x="45" y="190"/>
                    <a:pt x="59" y="190"/>
                  </a:cubicBezTo>
                  <a:cubicBezTo>
                    <a:pt x="125" y="190"/>
                    <a:pt x="191" y="172"/>
                    <a:pt x="250" y="13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rgbClr val="458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4"/>
            <p:cNvSpPr/>
            <p:nvPr/>
          </p:nvSpPr>
          <p:spPr>
            <a:xfrm>
              <a:off x="6021325" y="549130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0" y="1"/>
                  </a:moveTo>
                  <a:cubicBezTo>
                    <a:pt x="18" y="36"/>
                    <a:pt x="54" y="63"/>
                    <a:pt x="99" y="72"/>
                  </a:cubicBezTo>
                  <a:cubicBezTo>
                    <a:pt x="81" y="27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4"/>
            <p:cNvSpPr/>
            <p:nvPr/>
          </p:nvSpPr>
          <p:spPr>
            <a:xfrm>
              <a:off x="5993225" y="5488150"/>
              <a:ext cx="6500" cy="2550"/>
            </a:xfrm>
            <a:custGeom>
              <a:avLst/>
              <a:gdLst/>
              <a:ahLst/>
              <a:cxnLst/>
              <a:rect l="l" t="t" r="r" b="b"/>
              <a:pathLst>
                <a:path w="260" h="102" extrusionOk="0">
                  <a:moveTo>
                    <a:pt x="76" y="0"/>
                  </a:moveTo>
                  <a:cubicBezTo>
                    <a:pt x="65" y="0"/>
                    <a:pt x="55" y="1"/>
                    <a:pt x="45" y="2"/>
                  </a:cubicBezTo>
                  <a:cubicBezTo>
                    <a:pt x="36" y="2"/>
                    <a:pt x="18" y="38"/>
                    <a:pt x="0" y="55"/>
                  </a:cubicBezTo>
                  <a:cubicBezTo>
                    <a:pt x="36" y="91"/>
                    <a:pt x="72" y="102"/>
                    <a:pt x="110" y="102"/>
                  </a:cubicBezTo>
                  <a:cubicBezTo>
                    <a:pt x="159" y="102"/>
                    <a:pt x="209" y="83"/>
                    <a:pt x="259" y="73"/>
                  </a:cubicBezTo>
                  <a:cubicBezTo>
                    <a:pt x="212" y="26"/>
                    <a:pt x="145" y="0"/>
                    <a:pt x="76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4"/>
            <p:cNvSpPr/>
            <p:nvPr/>
          </p:nvSpPr>
          <p:spPr>
            <a:xfrm>
              <a:off x="5999700" y="54895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18"/>
                  </a:lnTo>
                  <a:cubicBezTo>
                    <a:pt x="25" y="39"/>
                    <a:pt x="38" y="50"/>
                    <a:pt x="48" y="50"/>
                  </a:cubicBezTo>
                  <a:cubicBezTo>
                    <a:pt x="59" y="50"/>
                    <a:pt x="66" y="34"/>
                    <a:pt x="80" y="0"/>
                  </a:cubicBezTo>
                  <a:close/>
                </a:path>
              </a:pathLst>
            </a:custGeom>
            <a:solidFill>
              <a:srgbClr val="80B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4"/>
            <p:cNvSpPr/>
            <p:nvPr/>
          </p:nvSpPr>
          <p:spPr>
            <a:xfrm>
              <a:off x="5950400" y="5488400"/>
              <a:ext cx="3375" cy="5825"/>
            </a:xfrm>
            <a:custGeom>
              <a:avLst/>
              <a:gdLst/>
              <a:ahLst/>
              <a:cxnLst/>
              <a:rect l="l" t="t" r="r" b="b"/>
              <a:pathLst>
                <a:path w="135" h="233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90"/>
                    <a:pt x="27" y="197"/>
                    <a:pt x="134" y="233"/>
                  </a:cubicBezTo>
                  <a:cubicBezTo>
                    <a:pt x="117" y="143"/>
                    <a:pt x="99" y="54"/>
                    <a:pt x="1" y="1"/>
                  </a:cubicBezTo>
                  <a:close/>
                </a:path>
              </a:pathLst>
            </a:custGeom>
            <a:solidFill>
              <a:srgbClr val="AAC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4"/>
            <p:cNvSpPr/>
            <p:nvPr/>
          </p:nvSpPr>
          <p:spPr>
            <a:xfrm>
              <a:off x="5947950" y="5477350"/>
              <a:ext cx="2250" cy="1275"/>
            </a:xfrm>
            <a:custGeom>
              <a:avLst/>
              <a:gdLst/>
              <a:ahLst/>
              <a:cxnLst/>
              <a:rect l="l" t="t" r="r" b="b"/>
              <a:pathLst>
                <a:path w="90" h="51" extrusionOk="0">
                  <a:moveTo>
                    <a:pt x="41" y="1"/>
                  </a:moveTo>
                  <a:cubicBezTo>
                    <a:pt x="29" y="1"/>
                    <a:pt x="20" y="16"/>
                    <a:pt x="0" y="50"/>
                  </a:cubicBezTo>
                  <a:lnTo>
                    <a:pt x="90" y="32"/>
                  </a:lnTo>
                  <a:cubicBezTo>
                    <a:pt x="65" y="12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ABC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4"/>
            <p:cNvSpPr/>
            <p:nvPr/>
          </p:nvSpPr>
          <p:spPr>
            <a:xfrm>
              <a:off x="5883950" y="5510100"/>
              <a:ext cx="5800" cy="3075"/>
            </a:xfrm>
            <a:custGeom>
              <a:avLst/>
              <a:gdLst/>
              <a:ahLst/>
              <a:cxnLst/>
              <a:rect l="l" t="t" r="r" b="b"/>
              <a:pathLst>
                <a:path w="232" h="123" extrusionOk="0">
                  <a:moveTo>
                    <a:pt x="101" y="1"/>
                  </a:moveTo>
                  <a:cubicBezTo>
                    <a:pt x="58" y="1"/>
                    <a:pt x="37" y="39"/>
                    <a:pt x="0" y="123"/>
                  </a:cubicBezTo>
                  <a:lnTo>
                    <a:pt x="232" y="52"/>
                  </a:lnTo>
                  <a:cubicBezTo>
                    <a:pt x="170" y="19"/>
                    <a:pt x="130" y="1"/>
                    <a:pt x="101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4"/>
            <p:cNvSpPr/>
            <p:nvPr/>
          </p:nvSpPr>
          <p:spPr>
            <a:xfrm>
              <a:off x="5895750" y="5511725"/>
              <a:ext cx="4950" cy="1550"/>
            </a:xfrm>
            <a:custGeom>
              <a:avLst/>
              <a:gdLst/>
              <a:ahLst/>
              <a:cxnLst/>
              <a:rect l="l" t="t" r="r" b="b"/>
              <a:pathLst>
                <a:path w="198" h="62" extrusionOk="0">
                  <a:moveTo>
                    <a:pt x="82" y="1"/>
                  </a:moveTo>
                  <a:cubicBezTo>
                    <a:pt x="54" y="1"/>
                    <a:pt x="26" y="8"/>
                    <a:pt x="1" y="22"/>
                  </a:cubicBezTo>
                  <a:cubicBezTo>
                    <a:pt x="37" y="46"/>
                    <a:pt x="80" y="62"/>
                    <a:pt x="126" y="62"/>
                  </a:cubicBezTo>
                  <a:cubicBezTo>
                    <a:pt x="150" y="62"/>
                    <a:pt x="173" y="58"/>
                    <a:pt x="197" y="49"/>
                  </a:cubicBezTo>
                  <a:cubicBezTo>
                    <a:pt x="165" y="17"/>
                    <a:pt x="123" y="1"/>
                    <a:pt x="82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4"/>
            <p:cNvSpPr/>
            <p:nvPr/>
          </p:nvSpPr>
          <p:spPr>
            <a:xfrm>
              <a:off x="5862750" y="5521625"/>
              <a:ext cx="2025" cy="182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72"/>
                  </a:moveTo>
                  <a:cubicBezTo>
                    <a:pt x="27" y="55"/>
                    <a:pt x="54" y="28"/>
                    <a:pt x="81" y="1"/>
                  </a:cubicBezTo>
                  <a:cubicBezTo>
                    <a:pt x="54" y="28"/>
                    <a:pt x="27" y="5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4"/>
            <p:cNvSpPr/>
            <p:nvPr/>
          </p:nvSpPr>
          <p:spPr>
            <a:xfrm>
              <a:off x="5867875" y="55180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81" y="0"/>
                  </a:moveTo>
                  <a:lnTo>
                    <a:pt x="1" y="98"/>
                  </a:lnTo>
                  <a:cubicBezTo>
                    <a:pt x="45" y="81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4"/>
            <p:cNvSpPr/>
            <p:nvPr/>
          </p:nvSpPr>
          <p:spPr>
            <a:xfrm>
              <a:off x="5889750" y="5511375"/>
              <a:ext cx="2250" cy="925"/>
            </a:xfrm>
            <a:custGeom>
              <a:avLst/>
              <a:gdLst/>
              <a:ahLst/>
              <a:cxnLst/>
              <a:rect l="l" t="t" r="r" b="b"/>
              <a:pathLst>
                <a:path w="90" h="37" extrusionOk="0">
                  <a:moveTo>
                    <a:pt x="89" y="3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4"/>
            <p:cNvSpPr/>
            <p:nvPr/>
          </p:nvSpPr>
          <p:spPr>
            <a:xfrm>
              <a:off x="5871450" y="5514950"/>
              <a:ext cx="2025" cy="2475"/>
            </a:xfrm>
            <a:custGeom>
              <a:avLst/>
              <a:gdLst/>
              <a:ahLst/>
              <a:cxnLst/>
              <a:rect l="l" t="t" r="r" b="b"/>
              <a:pathLst>
                <a:path w="81" h="99" extrusionOk="0">
                  <a:moveTo>
                    <a:pt x="81" y="0"/>
                  </a:moveTo>
                  <a:lnTo>
                    <a:pt x="0" y="98"/>
                  </a:lnTo>
                  <a:cubicBezTo>
                    <a:pt x="45" y="90"/>
                    <a:pt x="72" y="45"/>
                    <a:pt x="81" y="0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4"/>
            <p:cNvSpPr/>
            <p:nvPr/>
          </p:nvSpPr>
          <p:spPr>
            <a:xfrm>
              <a:off x="5873450" y="5512725"/>
              <a:ext cx="1600" cy="2250"/>
            </a:xfrm>
            <a:custGeom>
              <a:avLst/>
              <a:gdLst/>
              <a:ahLst/>
              <a:cxnLst/>
              <a:rect l="l" t="t" r="r" b="b"/>
              <a:pathLst>
                <a:path w="64" h="90" extrusionOk="0">
                  <a:moveTo>
                    <a:pt x="1" y="89"/>
                  </a:moveTo>
                  <a:lnTo>
                    <a:pt x="63" y="0"/>
                  </a:ln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4"/>
            <p:cNvSpPr/>
            <p:nvPr/>
          </p:nvSpPr>
          <p:spPr>
            <a:xfrm>
              <a:off x="5874575" y="5510475"/>
              <a:ext cx="1350" cy="2050"/>
            </a:xfrm>
            <a:custGeom>
              <a:avLst/>
              <a:gdLst/>
              <a:ahLst/>
              <a:cxnLst/>
              <a:rect l="l" t="t" r="r" b="b"/>
              <a:pathLst>
                <a:path w="54" h="82" extrusionOk="0">
                  <a:moveTo>
                    <a:pt x="0" y="1"/>
                  </a:moveTo>
                  <a:cubicBezTo>
                    <a:pt x="9" y="28"/>
                    <a:pt x="18" y="54"/>
                    <a:pt x="18" y="81"/>
                  </a:cubicBezTo>
                  <a:cubicBezTo>
                    <a:pt x="27" y="72"/>
                    <a:pt x="45" y="63"/>
                    <a:pt x="45" y="54"/>
                  </a:cubicBezTo>
                  <a:cubicBezTo>
                    <a:pt x="54" y="28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5C9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4"/>
            <p:cNvSpPr/>
            <p:nvPr/>
          </p:nvSpPr>
          <p:spPr>
            <a:xfrm>
              <a:off x="6092250" y="5402775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0" y="0"/>
                  </a:moveTo>
                  <a:cubicBezTo>
                    <a:pt x="9" y="18"/>
                    <a:pt x="9" y="45"/>
                    <a:pt x="27" y="71"/>
                  </a:cubicBezTo>
                  <a:cubicBezTo>
                    <a:pt x="36" y="63"/>
                    <a:pt x="45" y="54"/>
                    <a:pt x="45" y="45"/>
                  </a:cubicBezTo>
                  <a:cubicBezTo>
                    <a:pt x="54" y="9"/>
                    <a:pt x="36" y="0"/>
                    <a:pt x="0" y="0"/>
                  </a:cubicBezTo>
                  <a:close/>
                </a:path>
              </a:pathLst>
            </a:custGeom>
            <a:solidFill>
              <a:srgbClr val="9FC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4"/>
            <p:cNvSpPr/>
            <p:nvPr/>
          </p:nvSpPr>
          <p:spPr>
            <a:xfrm>
              <a:off x="6079750" y="5446975"/>
              <a:ext cx="31025" cy="23250"/>
            </a:xfrm>
            <a:custGeom>
              <a:avLst/>
              <a:gdLst/>
              <a:ahLst/>
              <a:cxnLst/>
              <a:rect l="l" t="t" r="r" b="b"/>
              <a:pathLst>
                <a:path w="1241" h="930" extrusionOk="0">
                  <a:moveTo>
                    <a:pt x="1085" y="0"/>
                  </a:moveTo>
                  <a:cubicBezTo>
                    <a:pt x="1008" y="0"/>
                    <a:pt x="932" y="63"/>
                    <a:pt x="857" y="106"/>
                  </a:cubicBezTo>
                  <a:cubicBezTo>
                    <a:pt x="795" y="177"/>
                    <a:pt x="741" y="257"/>
                    <a:pt x="670" y="320"/>
                  </a:cubicBezTo>
                  <a:cubicBezTo>
                    <a:pt x="616" y="382"/>
                    <a:pt x="554" y="427"/>
                    <a:pt x="491" y="480"/>
                  </a:cubicBezTo>
                  <a:cubicBezTo>
                    <a:pt x="490" y="481"/>
                    <a:pt x="488" y="482"/>
                    <a:pt x="486" y="482"/>
                  </a:cubicBezTo>
                  <a:cubicBezTo>
                    <a:pt x="472" y="482"/>
                    <a:pt x="443" y="462"/>
                    <a:pt x="420" y="462"/>
                  </a:cubicBezTo>
                  <a:cubicBezTo>
                    <a:pt x="393" y="453"/>
                    <a:pt x="367" y="445"/>
                    <a:pt x="349" y="427"/>
                  </a:cubicBezTo>
                  <a:cubicBezTo>
                    <a:pt x="323" y="401"/>
                    <a:pt x="288" y="387"/>
                    <a:pt x="252" y="387"/>
                  </a:cubicBezTo>
                  <a:cubicBezTo>
                    <a:pt x="227" y="387"/>
                    <a:pt x="202" y="394"/>
                    <a:pt x="179" y="409"/>
                  </a:cubicBezTo>
                  <a:cubicBezTo>
                    <a:pt x="126" y="436"/>
                    <a:pt x="63" y="462"/>
                    <a:pt x="1" y="471"/>
                  </a:cubicBezTo>
                  <a:cubicBezTo>
                    <a:pt x="10" y="480"/>
                    <a:pt x="19" y="498"/>
                    <a:pt x="28" y="507"/>
                  </a:cubicBezTo>
                  <a:cubicBezTo>
                    <a:pt x="108" y="543"/>
                    <a:pt x="161" y="587"/>
                    <a:pt x="143" y="694"/>
                  </a:cubicBezTo>
                  <a:cubicBezTo>
                    <a:pt x="143" y="748"/>
                    <a:pt x="143" y="801"/>
                    <a:pt x="161" y="855"/>
                  </a:cubicBezTo>
                  <a:cubicBezTo>
                    <a:pt x="199" y="886"/>
                    <a:pt x="231" y="930"/>
                    <a:pt x="278" y="930"/>
                  </a:cubicBezTo>
                  <a:cubicBezTo>
                    <a:pt x="298" y="930"/>
                    <a:pt x="321" y="921"/>
                    <a:pt x="349" y="899"/>
                  </a:cubicBezTo>
                  <a:cubicBezTo>
                    <a:pt x="456" y="882"/>
                    <a:pt x="545" y="846"/>
                    <a:pt x="590" y="721"/>
                  </a:cubicBezTo>
                  <a:cubicBezTo>
                    <a:pt x="598" y="676"/>
                    <a:pt x="634" y="632"/>
                    <a:pt x="670" y="596"/>
                  </a:cubicBezTo>
                  <a:cubicBezTo>
                    <a:pt x="750" y="543"/>
                    <a:pt x="830" y="498"/>
                    <a:pt x="911" y="453"/>
                  </a:cubicBezTo>
                  <a:cubicBezTo>
                    <a:pt x="915" y="452"/>
                    <a:pt x="919" y="452"/>
                    <a:pt x="923" y="452"/>
                  </a:cubicBezTo>
                  <a:cubicBezTo>
                    <a:pt x="956" y="452"/>
                    <a:pt x="995" y="481"/>
                    <a:pt x="1027" y="489"/>
                  </a:cubicBezTo>
                  <a:lnTo>
                    <a:pt x="1107" y="471"/>
                  </a:lnTo>
                  <a:cubicBezTo>
                    <a:pt x="1178" y="355"/>
                    <a:pt x="1223" y="230"/>
                    <a:pt x="1241" y="106"/>
                  </a:cubicBezTo>
                  <a:cubicBezTo>
                    <a:pt x="1188" y="27"/>
                    <a:pt x="1136" y="0"/>
                    <a:pt x="1085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4"/>
            <p:cNvSpPr/>
            <p:nvPr/>
          </p:nvSpPr>
          <p:spPr>
            <a:xfrm>
              <a:off x="6086675" y="5440900"/>
              <a:ext cx="9175" cy="7375"/>
            </a:xfrm>
            <a:custGeom>
              <a:avLst/>
              <a:gdLst/>
              <a:ahLst/>
              <a:cxnLst/>
              <a:rect l="l" t="t" r="r" b="b"/>
              <a:pathLst>
                <a:path w="367" h="295" extrusionOk="0">
                  <a:moveTo>
                    <a:pt x="304" y="1"/>
                  </a:moveTo>
                  <a:cubicBezTo>
                    <a:pt x="223" y="10"/>
                    <a:pt x="143" y="18"/>
                    <a:pt x="63" y="36"/>
                  </a:cubicBezTo>
                  <a:cubicBezTo>
                    <a:pt x="45" y="36"/>
                    <a:pt x="18" y="45"/>
                    <a:pt x="0" y="63"/>
                  </a:cubicBezTo>
                  <a:lnTo>
                    <a:pt x="45" y="295"/>
                  </a:lnTo>
                  <a:cubicBezTo>
                    <a:pt x="107" y="277"/>
                    <a:pt x="179" y="268"/>
                    <a:pt x="241" y="241"/>
                  </a:cubicBezTo>
                  <a:cubicBezTo>
                    <a:pt x="321" y="215"/>
                    <a:pt x="366" y="134"/>
                    <a:pt x="348" y="54"/>
                  </a:cubicBezTo>
                  <a:cubicBezTo>
                    <a:pt x="348" y="36"/>
                    <a:pt x="321" y="1"/>
                    <a:pt x="304" y="1"/>
                  </a:cubicBezTo>
                  <a:close/>
                </a:path>
              </a:pathLst>
            </a:custGeom>
            <a:solidFill>
              <a:srgbClr val="9DC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4"/>
            <p:cNvSpPr/>
            <p:nvPr/>
          </p:nvSpPr>
          <p:spPr>
            <a:xfrm>
              <a:off x="6081975" y="5468325"/>
              <a:ext cx="6725" cy="3500"/>
            </a:xfrm>
            <a:custGeom>
              <a:avLst/>
              <a:gdLst/>
              <a:ahLst/>
              <a:cxnLst/>
              <a:rect l="l" t="t" r="r" b="b"/>
              <a:pathLst>
                <a:path w="269" h="140" extrusionOk="0">
                  <a:moveTo>
                    <a:pt x="81" y="1"/>
                  </a:moveTo>
                  <a:cubicBezTo>
                    <a:pt x="54" y="10"/>
                    <a:pt x="37" y="19"/>
                    <a:pt x="1" y="28"/>
                  </a:cubicBezTo>
                  <a:cubicBezTo>
                    <a:pt x="53" y="102"/>
                    <a:pt x="136" y="139"/>
                    <a:pt x="219" y="139"/>
                  </a:cubicBezTo>
                  <a:cubicBezTo>
                    <a:pt x="236" y="139"/>
                    <a:pt x="252" y="138"/>
                    <a:pt x="269" y="135"/>
                  </a:cubicBezTo>
                  <a:cubicBezTo>
                    <a:pt x="269" y="99"/>
                    <a:pt x="260" y="72"/>
                    <a:pt x="260" y="45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4"/>
            <p:cNvSpPr/>
            <p:nvPr/>
          </p:nvSpPr>
          <p:spPr>
            <a:xfrm>
              <a:off x="6130825" y="5375550"/>
              <a:ext cx="39725" cy="36775"/>
            </a:xfrm>
            <a:custGeom>
              <a:avLst/>
              <a:gdLst/>
              <a:ahLst/>
              <a:cxnLst/>
              <a:rect l="l" t="t" r="r" b="b"/>
              <a:pathLst>
                <a:path w="1589" h="1471" extrusionOk="0">
                  <a:moveTo>
                    <a:pt x="928" y="1"/>
                  </a:moveTo>
                  <a:cubicBezTo>
                    <a:pt x="902" y="10"/>
                    <a:pt x="875" y="19"/>
                    <a:pt x="848" y="19"/>
                  </a:cubicBezTo>
                  <a:cubicBezTo>
                    <a:pt x="688" y="233"/>
                    <a:pt x="509" y="447"/>
                    <a:pt x="429" y="714"/>
                  </a:cubicBezTo>
                  <a:cubicBezTo>
                    <a:pt x="420" y="750"/>
                    <a:pt x="384" y="777"/>
                    <a:pt x="358" y="813"/>
                  </a:cubicBezTo>
                  <a:cubicBezTo>
                    <a:pt x="188" y="893"/>
                    <a:pt x="134" y="1053"/>
                    <a:pt x="45" y="1196"/>
                  </a:cubicBezTo>
                  <a:cubicBezTo>
                    <a:pt x="19" y="1276"/>
                    <a:pt x="1" y="1348"/>
                    <a:pt x="63" y="1410"/>
                  </a:cubicBezTo>
                  <a:cubicBezTo>
                    <a:pt x="90" y="1424"/>
                    <a:pt x="115" y="1430"/>
                    <a:pt x="140" y="1430"/>
                  </a:cubicBezTo>
                  <a:cubicBezTo>
                    <a:pt x="232" y="1430"/>
                    <a:pt x="314" y="1355"/>
                    <a:pt x="405" y="1355"/>
                  </a:cubicBezTo>
                  <a:cubicBezTo>
                    <a:pt x="430" y="1355"/>
                    <a:pt x="456" y="1360"/>
                    <a:pt x="482" y="1375"/>
                  </a:cubicBezTo>
                  <a:cubicBezTo>
                    <a:pt x="562" y="1437"/>
                    <a:pt x="660" y="1471"/>
                    <a:pt x="759" y="1471"/>
                  </a:cubicBezTo>
                  <a:cubicBezTo>
                    <a:pt x="816" y="1471"/>
                    <a:pt x="873" y="1460"/>
                    <a:pt x="928" y="1437"/>
                  </a:cubicBezTo>
                  <a:cubicBezTo>
                    <a:pt x="875" y="1312"/>
                    <a:pt x="866" y="1169"/>
                    <a:pt x="902" y="1036"/>
                  </a:cubicBezTo>
                  <a:cubicBezTo>
                    <a:pt x="920" y="973"/>
                    <a:pt x="920" y="911"/>
                    <a:pt x="920" y="839"/>
                  </a:cubicBezTo>
                  <a:cubicBezTo>
                    <a:pt x="920" y="830"/>
                    <a:pt x="875" y="813"/>
                    <a:pt x="848" y="813"/>
                  </a:cubicBezTo>
                  <a:cubicBezTo>
                    <a:pt x="750" y="839"/>
                    <a:pt x="732" y="946"/>
                    <a:pt x="661" y="1009"/>
                  </a:cubicBezTo>
                  <a:cubicBezTo>
                    <a:pt x="647" y="1022"/>
                    <a:pt x="636" y="1029"/>
                    <a:pt x="625" y="1029"/>
                  </a:cubicBezTo>
                  <a:cubicBezTo>
                    <a:pt x="614" y="1029"/>
                    <a:pt x="603" y="1022"/>
                    <a:pt x="589" y="1009"/>
                  </a:cubicBezTo>
                  <a:cubicBezTo>
                    <a:pt x="589" y="1000"/>
                    <a:pt x="589" y="982"/>
                    <a:pt x="589" y="973"/>
                  </a:cubicBezTo>
                  <a:cubicBezTo>
                    <a:pt x="661" y="813"/>
                    <a:pt x="750" y="652"/>
                    <a:pt x="857" y="518"/>
                  </a:cubicBezTo>
                  <a:cubicBezTo>
                    <a:pt x="871" y="499"/>
                    <a:pt x="888" y="490"/>
                    <a:pt x="906" y="490"/>
                  </a:cubicBezTo>
                  <a:cubicBezTo>
                    <a:pt x="922" y="490"/>
                    <a:pt x="939" y="497"/>
                    <a:pt x="955" y="509"/>
                  </a:cubicBezTo>
                  <a:lnTo>
                    <a:pt x="1062" y="563"/>
                  </a:lnTo>
                  <a:cubicBezTo>
                    <a:pt x="1080" y="518"/>
                    <a:pt x="1125" y="474"/>
                    <a:pt x="1178" y="465"/>
                  </a:cubicBezTo>
                  <a:cubicBezTo>
                    <a:pt x="1276" y="429"/>
                    <a:pt x="1375" y="411"/>
                    <a:pt x="1482" y="384"/>
                  </a:cubicBezTo>
                  <a:cubicBezTo>
                    <a:pt x="1526" y="366"/>
                    <a:pt x="1571" y="331"/>
                    <a:pt x="1589" y="277"/>
                  </a:cubicBezTo>
                  <a:lnTo>
                    <a:pt x="1589" y="277"/>
                  </a:lnTo>
                  <a:cubicBezTo>
                    <a:pt x="1499" y="304"/>
                    <a:pt x="1410" y="313"/>
                    <a:pt x="1312" y="331"/>
                  </a:cubicBezTo>
                  <a:cubicBezTo>
                    <a:pt x="1250" y="331"/>
                    <a:pt x="1178" y="322"/>
                    <a:pt x="1116" y="304"/>
                  </a:cubicBezTo>
                  <a:cubicBezTo>
                    <a:pt x="1071" y="295"/>
                    <a:pt x="1044" y="259"/>
                    <a:pt x="1036" y="224"/>
                  </a:cubicBezTo>
                  <a:cubicBezTo>
                    <a:pt x="1036" y="170"/>
                    <a:pt x="1036" y="117"/>
                    <a:pt x="1018" y="63"/>
                  </a:cubicBezTo>
                  <a:cubicBezTo>
                    <a:pt x="1009" y="27"/>
                    <a:pt x="973" y="1"/>
                    <a:pt x="928" y="1"/>
                  </a:cubicBezTo>
                  <a:close/>
                </a:path>
              </a:pathLst>
            </a:custGeom>
            <a:solidFill>
              <a:srgbClr val="80B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4"/>
            <p:cNvSpPr/>
            <p:nvPr/>
          </p:nvSpPr>
          <p:spPr>
            <a:xfrm>
              <a:off x="6170750" y="5359725"/>
              <a:ext cx="9850" cy="6500"/>
            </a:xfrm>
            <a:custGeom>
              <a:avLst/>
              <a:gdLst/>
              <a:ahLst/>
              <a:cxnLst/>
              <a:rect l="l" t="t" r="r" b="b"/>
              <a:pathLst>
                <a:path w="394" h="260" extrusionOk="0">
                  <a:moveTo>
                    <a:pt x="206" y="0"/>
                  </a:moveTo>
                  <a:cubicBezTo>
                    <a:pt x="99" y="27"/>
                    <a:pt x="27" y="116"/>
                    <a:pt x="1" y="214"/>
                  </a:cubicBezTo>
                  <a:cubicBezTo>
                    <a:pt x="36" y="232"/>
                    <a:pt x="72" y="259"/>
                    <a:pt x="108" y="259"/>
                  </a:cubicBezTo>
                  <a:cubicBezTo>
                    <a:pt x="183" y="242"/>
                    <a:pt x="235" y="178"/>
                    <a:pt x="315" y="178"/>
                  </a:cubicBezTo>
                  <a:cubicBezTo>
                    <a:pt x="320" y="178"/>
                    <a:pt x="325" y="178"/>
                    <a:pt x="331" y="179"/>
                  </a:cubicBezTo>
                  <a:cubicBezTo>
                    <a:pt x="375" y="179"/>
                    <a:pt x="393" y="143"/>
                    <a:pt x="393" y="98"/>
                  </a:cubicBezTo>
                  <a:cubicBezTo>
                    <a:pt x="393" y="54"/>
                    <a:pt x="366" y="18"/>
                    <a:pt x="322" y="9"/>
                  </a:cubicBezTo>
                  <a:cubicBezTo>
                    <a:pt x="286" y="0"/>
                    <a:pt x="241" y="0"/>
                    <a:pt x="206" y="0"/>
                  </a:cubicBezTo>
                  <a:close/>
                </a:path>
              </a:pathLst>
            </a:custGeom>
            <a:solidFill>
              <a:srgbClr val="A2C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4"/>
            <p:cNvSpPr/>
            <p:nvPr/>
          </p:nvSpPr>
          <p:spPr>
            <a:xfrm>
              <a:off x="6124350" y="5383150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242" y="0"/>
                  </a:moveTo>
                  <a:cubicBezTo>
                    <a:pt x="1" y="107"/>
                    <a:pt x="126" y="303"/>
                    <a:pt x="126" y="464"/>
                  </a:cubicBezTo>
                  <a:cubicBezTo>
                    <a:pt x="144" y="500"/>
                    <a:pt x="170" y="535"/>
                    <a:pt x="206" y="553"/>
                  </a:cubicBezTo>
                  <a:cubicBezTo>
                    <a:pt x="233" y="563"/>
                    <a:pt x="262" y="568"/>
                    <a:pt x="292" y="568"/>
                  </a:cubicBezTo>
                  <a:cubicBezTo>
                    <a:pt x="342" y="568"/>
                    <a:pt x="393" y="554"/>
                    <a:pt x="438" y="526"/>
                  </a:cubicBezTo>
                  <a:cubicBezTo>
                    <a:pt x="465" y="509"/>
                    <a:pt x="492" y="482"/>
                    <a:pt x="509" y="446"/>
                  </a:cubicBezTo>
                  <a:cubicBezTo>
                    <a:pt x="492" y="366"/>
                    <a:pt x="518" y="277"/>
                    <a:pt x="563" y="214"/>
                  </a:cubicBezTo>
                  <a:cubicBezTo>
                    <a:pt x="634" y="125"/>
                    <a:pt x="625" y="116"/>
                    <a:pt x="501" y="98"/>
                  </a:cubicBezTo>
                  <a:cubicBezTo>
                    <a:pt x="447" y="89"/>
                    <a:pt x="393" y="71"/>
                    <a:pt x="340" y="62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4"/>
            <p:cNvSpPr/>
            <p:nvPr/>
          </p:nvSpPr>
          <p:spPr>
            <a:xfrm>
              <a:off x="6125925" y="5394300"/>
              <a:ext cx="14075" cy="12150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446" y="0"/>
                  </a:moveTo>
                  <a:cubicBezTo>
                    <a:pt x="420" y="9"/>
                    <a:pt x="393" y="18"/>
                    <a:pt x="366" y="27"/>
                  </a:cubicBezTo>
                  <a:cubicBezTo>
                    <a:pt x="330" y="74"/>
                    <a:pt x="275" y="102"/>
                    <a:pt x="218" y="102"/>
                  </a:cubicBezTo>
                  <a:cubicBezTo>
                    <a:pt x="190" y="102"/>
                    <a:pt x="161" y="95"/>
                    <a:pt x="134" y="80"/>
                  </a:cubicBezTo>
                  <a:cubicBezTo>
                    <a:pt x="0" y="98"/>
                    <a:pt x="18" y="187"/>
                    <a:pt x="27" y="277"/>
                  </a:cubicBezTo>
                  <a:cubicBezTo>
                    <a:pt x="80" y="375"/>
                    <a:pt x="120" y="485"/>
                    <a:pt x="238" y="485"/>
                  </a:cubicBezTo>
                  <a:cubicBezTo>
                    <a:pt x="260" y="485"/>
                    <a:pt x="285" y="481"/>
                    <a:pt x="313" y="473"/>
                  </a:cubicBezTo>
                  <a:cubicBezTo>
                    <a:pt x="429" y="357"/>
                    <a:pt x="509" y="223"/>
                    <a:pt x="562" y="71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rgbClr val="C3D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4"/>
            <p:cNvSpPr/>
            <p:nvPr/>
          </p:nvSpPr>
          <p:spPr>
            <a:xfrm>
              <a:off x="6127475" y="5368425"/>
              <a:ext cx="2700" cy="2700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63" y="0"/>
                  </a:moveTo>
                  <a:lnTo>
                    <a:pt x="1" y="98"/>
                  </a:lnTo>
                  <a:lnTo>
                    <a:pt x="1" y="107"/>
                  </a:lnTo>
                  <a:cubicBezTo>
                    <a:pt x="81" y="107"/>
                    <a:pt x="108" y="81"/>
                    <a:pt x="72" y="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C1D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4"/>
            <p:cNvSpPr/>
            <p:nvPr/>
          </p:nvSpPr>
          <p:spPr>
            <a:xfrm>
              <a:off x="6121250" y="5368650"/>
              <a:ext cx="11400" cy="42000"/>
            </a:xfrm>
            <a:custGeom>
              <a:avLst/>
              <a:gdLst/>
              <a:ahLst/>
              <a:cxnLst/>
              <a:rect l="l" t="t" r="r" b="b"/>
              <a:pathLst>
                <a:path w="456" h="1680" extrusionOk="0">
                  <a:moveTo>
                    <a:pt x="321" y="0"/>
                  </a:moveTo>
                  <a:lnTo>
                    <a:pt x="250" y="98"/>
                  </a:lnTo>
                  <a:cubicBezTo>
                    <a:pt x="241" y="152"/>
                    <a:pt x="223" y="205"/>
                    <a:pt x="205" y="259"/>
                  </a:cubicBezTo>
                  <a:cubicBezTo>
                    <a:pt x="89" y="527"/>
                    <a:pt x="89" y="821"/>
                    <a:pt x="9" y="1097"/>
                  </a:cubicBezTo>
                  <a:cubicBezTo>
                    <a:pt x="0" y="1142"/>
                    <a:pt x="0" y="1187"/>
                    <a:pt x="9" y="1222"/>
                  </a:cubicBezTo>
                  <a:cubicBezTo>
                    <a:pt x="54" y="1374"/>
                    <a:pt x="9" y="1526"/>
                    <a:pt x="27" y="1677"/>
                  </a:cubicBezTo>
                  <a:cubicBezTo>
                    <a:pt x="43" y="1679"/>
                    <a:pt x="58" y="1679"/>
                    <a:pt x="73" y="1679"/>
                  </a:cubicBezTo>
                  <a:cubicBezTo>
                    <a:pt x="362" y="1679"/>
                    <a:pt x="234" y="1429"/>
                    <a:pt x="268" y="1285"/>
                  </a:cubicBezTo>
                  <a:cubicBezTo>
                    <a:pt x="250" y="1213"/>
                    <a:pt x="268" y="1151"/>
                    <a:pt x="312" y="1106"/>
                  </a:cubicBezTo>
                  <a:cubicBezTo>
                    <a:pt x="321" y="955"/>
                    <a:pt x="321" y="812"/>
                    <a:pt x="321" y="660"/>
                  </a:cubicBezTo>
                  <a:cubicBezTo>
                    <a:pt x="321" y="634"/>
                    <a:pt x="348" y="607"/>
                    <a:pt x="366" y="589"/>
                  </a:cubicBezTo>
                  <a:lnTo>
                    <a:pt x="455" y="223"/>
                  </a:lnTo>
                  <a:cubicBezTo>
                    <a:pt x="428" y="134"/>
                    <a:pt x="428" y="36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4"/>
            <p:cNvSpPr/>
            <p:nvPr/>
          </p:nvSpPr>
          <p:spPr>
            <a:xfrm>
              <a:off x="6063025" y="5510850"/>
              <a:ext cx="24350" cy="18500"/>
            </a:xfrm>
            <a:custGeom>
              <a:avLst/>
              <a:gdLst/>
              <a:ahLst/>
              <a:cxnLst/>
              <a:rect l="l" t="t" r="r" b="b"/>
              <a:pathLst>
                <a:path w="974" h="740" extrusionOk="0">
                  <a:moveTo>
                    <a:pt x="115" y="1"/>
                  </a:moveTo>
                  <a:cubicBezTo>
                    <a:pt x="65" y="1"/>
                    <a:pt x="9" y="57"/>
                    <a:pt x="1" y="120"/>
                  </a:cubicBezTo>
                  <a:cubicBezTo>
                    <a:pt x="1" y="147"/>
                    <a:pt x="1" y="173"/>
                    <a:pt x="10" y="200"/>
                  </a:cubicBezTo>
                  <a:cubicBezTo>
                    <a:pt x="259" y="405"/>
                    <a:pt x="527" y="584"/>
                    <a:pt x="812" y="726"/>
                  </a:cubicBezTo>
                  <a:cubicBezTo>
                    <a:pt x="830" y="735"/>
                    <a:pt x="846" y="739"/>
                    <a:pt x="862" y="739"/>
                  </a:cubicBezTo>
                  <a:cubicBezTo>
                    <a:pt x="909" y="739"/>
                    <a:pt x="946" y="702"/>
                    <a:pt x="973" y="655"/>
                  </a:cubicBezTo>
                  <a:cubicBezTo>
                    <a:pt x="946" y="610"/>
                    <a:pt x="920" y="566"/>
                    <a:pt x="884" y="521"/>
                  </a:cubicBezTo>
                  <a:cubicBezTo>
                    <a:pt x="723" y="378"/>
                    <a:pt x="563" y="245"/>
                    <a:pt x="402" y="111"/>
                  </a:cubicBezTo>
                  <a:cubicBezTo>
                    <a:pt x="313" y="75"/>
                    <a:pt x="224" y="39"/>
                    <a:pt x="134" y="4"/>
                  </a:cubicBezTo>
                  <a:cubicBezTo>
                    <a:pt x="128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rgbClr val="639E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4"/>
            <p:cNvSpPr/>
            <p:nvPr/>
          </p:nvSpPr>
          <p:spPr>
            <a:xfrm>
              <a:off x="6058800" y="5518300"/>
              <a:ext cx="4250" cy="6475"/>
            </a:xfrm>
            <a:custGeom>
              <a:avLst/>
              <a:gdLst/>
              <a:ahLst/>
              <a:cxnLst/>
              <a:rect l="l" t="t" r="r" b="b"/>
              <a:pathLst>
                <a:path w="170" h="25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0" y="125"/>
                    <a:pt x="0" y="125"/>
                    <a:pt x="89" y="259"/>
                  </a:cubicBezTo>
                  <a:cubicBezTo>
                    <a:pt x="170" y="179"/>
                    <a:pt x="134" y="89"/>
                    <a:pt x="116" y="0"/>
                  </a:cubicBez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4"/>
            <p:cNvSpPr/>
            <p:nvPr/>
          </p:nvSpPr>
          <p:spPr>
            <a:xfrm>
              <a:off x="6061475" y="552677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7"/>
                    <a:pt x="9" y="54"/>
                    <a:pt x="18" y="80"/>
                  </a:cubicBez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4"/>
            <p:cNvSpPr/>
            <p:nvPr/>
          </p:nvSpPr>
          <p:spPr>
            <a:xfrm>
              <a:off x="6039400" y="5476800"/>
              <a:ext cx="2250" cy="1825"/>
            </a:xfrm>
            <a:custGeom>
              <a:avLst/>
              <a:gdLst/>
              <a:ahLst/>
              <a:cxnLst/>
              <a:rect l="l" t="t" r="r" b="b"/>
              <a:pathLst>
                <a:path w="90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8"/>
                    <a:pt x="9" y="54"/>
                    <a:pt x="18" y="72"/>
                  </a:cubicBezTo>
                  <a:lnTo>
                    <a:pt x="89" y="7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4"/>
            <p:cNvSpPr/>
            <p:nvPr/>
          </p:nvSpPr>
          <p:spPr>
            <a:xfrm>
              <a:off x="6036500" y="5461875"/>
              <a:ext cx="1350" cy="2475"/>
            </a:xfrm>
            <a:custGeom>
              <a:avLst/>
              <a:gdLst/>
              <a:ahLst/>
              <a:cxnLst/>
              <a:rect l="l" t="t" r="r" b="b"/>
              <a:pathLst>
                <a:path w="54" h="99" extrusionOk="0">
                  <a:moveTo>
                    <a:pt x="54" y="0"/>
                  </a:moveTo>
                  <a:lnTo>
                    <a:pt x="54" y="0"/>
                  </a:lnTo>
                  <a:cubicBezTo>
                    <a:pt x="18" y="18"/>
                    <a:pt x="0" y="63"/>
                    <a:pt x="9" y="9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4"/>
            <p:cNvSpPr/>
            <p:nvPr/>
          </p:nvSpPr>
          <p:spPr>
            <a:xfrm>
              <a:off x="6049200" y="5500900"/>
              <a:ext cx="6725" cy="3625"/>
            </a:xfrm>
            <a:custGeom>
              <a:avLst/>
              <a:gdLst/>
              <a:ahLst/>
              <a:cxnLst/>
              <a:rect l="l" t="t" r="r" b="b"/>
              <a:pathLst>
                <a:path w="269" h="145" extrusionOk="0">
                  <a:moveTo>
                    <a:pt x="259" y="0"/>
                  </a:moveTo>
                  <a:lnTo>
                    <a:pt x="1" y="54"/>
                  </a:lnTo>
                  <a:cubicBezTo>
                    <a:pt x="9" y="72"/>
                    <a:pt x="18" y="98"/>
                    <a:pt x="27" y="116"/>
                  </a:cubicBezTo>
                  <a:cubicBezTo>
                    <a:pt x="47" y="136"/>
                    <a:pt x="71" y="145"/>
                    <a:pt x="95" y="145"/>
                  </a:cubicBezTo>
                  <a:cubicBezTo>
                    <a:pt x="127" y="145"/>
                    <a:pt x="159" y="129"/>
                    <a:pt x="179" y="98"/>
                  </a:cubicBezTo>
                  <a:lnTo>
                    <a:pt x="268" y="72"/>
                  </a:lnTo>
                  <a:cubicBezTo>
                    <a:pt x="259" y="45"/>
                    <a:pt x="259" y="27"/>
                    <a:pt x="259" y="0"/>
                  </a:cubicBez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4"/>
            <p:cNvSpPr/>
            <p:nvPr/>
          </p:nvSpPr>
          <p:spPr>
            <a:xfrm>
              <a:off x="6074400" y="5483725"/>
              <a:ext cx="6275" cy="5150"/>
            </a:xfrm>
            <a:custGeom>
              <a:avLst/>
              <a:gdLst/>
              <a:ahLst/>
              <a:cxnLst/>
              <a:rect l="l" t="t" r="r" b="b"/>
              <a:pathLst>
                <a:path w="251" h="206" extrusionOk="0">
                  <a:moveTo>
                    <a:pt x="63" y="0"/>
                  </a:moveTo>
                  <a:cubicBezTo>
                    <a:pt x="45" y="9"/>
                    <a:pt x="18" y="18"/>
                    <a:pt x="1" y="36"/>
                  </a:cubicBezTo>
                  <a:cubicBezTo>
                    <a:pt x="1" y="36"/>
                    <a:pt x="1" y="63"/>
                    <a:pt x="1" y="72"/>
                  </a:cubicBezTo>
                  <a:cubicBezTo>
                    <a:pt x="27" y="116"/>
                    <a:pt x="45" y="161"/>
                    <a:pt x="72" y="206"/>
                  </a:cubicBezTo>
                  <a:lnTo>
                    <a:pt x="233" y="179"/>
                  </a:lnTo>
                  <a:cubicBezTo>
                    <a:pt x="242" y="170"/>
                    <a:pt x="242" y="161"/>
                    <a:pt x="242" y="143"/>
                  </a:cubicBezTo>
                  <a:cubicBezTo>
                    <a:pt x="250" y="90"/>
                    <a:pt x="242" y="45"/>
                    <a:pt x="179" y="27"/>
                  </a:cubicBezTo>
                  <a:cubicBezTo>
                    <a:pt x="143" y="9"/>
                    <a:pt x="108" y="9"/>
                    <a:pt x="63" y="0"/>
                  </a:cubicBezTo>
                  <a:close/>
                </a:path>
              </a:pathLst>
            </a:custGeom>
            <a:solidFill>
              <a:srgbClr val="0636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4"/>
            <p:cNvSpPr/>
            <p:nvPr/>
          </p:nvSpPr>
          <p:spPr>
            <a:xfrm>
              <a:off x="6128150" y="5423050"/>
              <a:ext cx="28575" cy="17925"/>
            </a:xfrm>
            <a:custGeom>
              <a:avLst/>
              <a:gdLst/>
              <a:ahLst/>
              <a:cxnLst/>
              <a:rect l="l" t="t" r="r" b="b"/>
              <a:pathLst>
                <a:path w="1143" h="717" extrusionOk="0">
                  <a:moveTo>
                    <a:pt x="333" y="0"/>
                  </a:moveTo>
                  <a:cubicBezTo>
                    <a:pt x="253" y="0"/>
                    <a:pt x="201" y="56"/>
                    <a:pt x="143" y="99"/>
                  </a:cubicBezTo>
                  <a:lnTo>
                    <a:pt x="1" y="224"/>
                  </a:lnTo>
                  <a:cubicBezTo>
                    <a:pt x="117" y="447"/>
                    <a:pt x="331" y="563"/>
                    <a:pt x="527" y="697"/>
                  </a:cubicBezTo>
                  <a:cubicBezTo>
                    <a:pt x="585" y="710"/>
                    <a:pt x="643" y="717"/>
                    <a:pt x="701" y="717"/>
                  </a:cubicBezTo>
                  <a:cubicBezTo>
                    <a:pt x="759" y="717"/>
                    <a:pt x="817" y="710"/>
                    <a:pt x="875" y="697"/>
                  </a:cubicBezTo>
                  <a:cubicBezTo>
                    <a:pt x="928" y="679"/>
                    <a:pt x="973" y="670"/>
                    <a:pt x="1027" y="670"/>
                  </a:cubicBezTo>
                  <a:lnTo>
                    <a:pt x="1044" y="652"/>
                  </a:lnTo>
                  <a:cubicBezTo>
                    <a:pt x="1044" y="554"/>
                    <a:pt x="1080" y="465"/>
                    <a:pt x="1143" y="385"/>
                  </a:cubicBezTo>
                  <a:lnTo>
                    <a:pt x="1143" y="376"/>
                  </a:lnTo>
                  <a:cubicBezTo>
                    <a:pt x="1106" y="346"/>
                    <a:pt x="1062" y="329"/>
                    <a:pt x="1018" y="329"/>
                  </a:cubicBezTo>
                  <a:cubicBezTo>
                    <a:pt x="1009" y="329"/>
                    <a:pt x="1000" y="329"/>
                    <a:pt x="991" y="331"/>
                  </a:cubicBezTo>
                  <a:cubicBezTo>
                    <a:pt x="960" y="338"/>
                    <a:pt x="930" y="341"/>
                    <a:pt x="899" y="341"/>
                  </a:cubicBezTo>
                  <a:cubicBezTo>
                    <a:pt x="849" y="341"/>
                    <a:pt x="800" y="333"/>
                    <a:pt x="750" y="322"/>
                  </a:cubicBezTo>
                  <a:cubicBezTo>
                    <a:pt x="661" y="295"/>
                    <a:pt x="634" y="260"/>
                    <a:pt x="625" y="153"/>
                  </a:cubicBezTo>
                  <a:cubicBezTo>
                    <a:pt x="607" y="46"/>
                    <a:pt x="598" y="28"/>
                    <a:pt x="509" y="19"/>
                  </a:cubicBezTo>
                  <a:cubicBezTo>
                    <a:pt x="473" y="19"/>
                    <a:pt x="429" y="19"/>
                    <a:pt x="393" y="10"/>
                  </a:cubicBezTo>
                  <a:cubicBezTo>
                    <a:pt x="371" y="3"/>
                    <a:pt x="352" y="0"/>
                    <a:pt x="333" y="0"/>
                  </a:cubicBezTo>
                  <a:close/>
                </a:path>
              </a:pathLst>
            </a:custGeom>
            <a:solidFill>
              <a:srgbClr val="8BC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4"/>
            <p:cNvSpPr/>
            <p:nvPr/>
          </p:nvSpPr>
          <p:spPr>
            <a:xfrm>
              <a:off x="6130150" y="5406225"/>
              <a:ext cx="12975" cy="9725"/>
            </a:xfrm>
            <a:custGeom>
              <a:avLst/>
              <a:gdLst/>
              <a:ahLst/>
              <a:cxnLst/>
              <a:rect l="l" t="t" r="r" b="b"/>
              <a:pathLst>
                <a:path w="519" h="389" extrusionOk="0">
                  <a:moveTo>
                    <a:pt x="454" y="0"/>
                  </a:moveTo>
                  <a:cubicBezTo>
                    <a:pt x="441" y="0"/>
                    <a:pt x="427" y="5"/>
                    <a:pt x="411" y="14"/>
                  </a:cubicBezTo>
                  <a:cubicBezTo>
                    <a:pt x="313" y="85"/>
                    <a:pt x="206" y="139"/>
                    <a:pt x="81" y="165"/>
                  </a:cubicBezTo>
                  <a:cubicBezTo>
                    <a:pt x="19" y="165"/>
                    <a:pt x="1" y="192"/>
                    <a:pt x="28" y="255"/>
                  </a:cubicBezTo>
                  <a:lnTo>
                    <a:pt x="54" y="344"/>
                  </a:lnTo>
                  <a:lnTo>
                    <a:pt x="135" y="326"/>
                  </a:lnTo>
                  <a:cubicBezTo>
                    <a:pt x="170" y="344"/>
                    <a:pt x="206" y="371"/>
                    <a:pt x="233" y="388"/>
                  </a:cubicBezTo>
                  <a:cubicBezTo>
                    <a:pt x="349" y="388"/>
                    <a:pt x="438" y="317"/>
                    <a:pt x="474" y="210"/>
                  </a:cubicBezTo>
                  <a:cubicBezTo>
                    <a:pt x="483" y="192"/>
                    <a:pt x="500" y="174"/>
                    <a:pt x="518" y="156"/>
                  </a:cubicBezTo>
                  <a:cubicBezTo>
                    <a:pt x="518" y="139"/>
                    <a:pt x="518" y="121"/>
                    <a:pt x="518" y="112"/>
                  </a:cubicBezTo>
                  <a:cubicBezTo>
                    <a:pt x="512" y="39"/>
                    <a:pt x="490" y="0"/>
                    <a:pt x="454" y="0"/>
                  </a:cubicBezTo>
                  <a:close/>
                </a:path>
              </a:pathLst>
            </a:custGeom>
            <a:solidFill>
              <a:srgbClr val="549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4"/>
            <p:cNvSpPr/>
            <p:nvPr/>
          </p:nvSpPr>
          <p:spPr>
            <a:xfrm>
              <a:off x="6133275" y="5414575"/>
              <a:ext cx="2475" cy="1375"/>
            </a:xfrm>
            <a:custGeom>
              <a:avLst/>
              <a:gdLst/>
              <a:ahLst/>
              <a:cxnLst/>
              <a:rect l="l" t="t" r="r" b="b"/>
              <a:pathLst>
                <a:path w="99" h="55" extrusionOk="0">
                  <a:moveTo>
                    <a:pt x="1" y="1"/>
                  </a:moveTo>
                  <a:lnTo>
                    <a:pt x="99" y="54"/>
                  </a:lnTo>
                  <a:close/>
                </a:path>
              </a:pathLst>
            </a:custGeom>
            <a:solidFill>
              <a:srgbClr val="5F9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4"/>
            <p:cNvSpPr/>
            <p:nvPr/>
          </p:nvSpPr>
          <p:spPr>
            <a:xfrm>
              <a:off x="6102950" y="5382700"/>
              <a:ext cx="25675" cy="48750"/>
            </a:xfrm>
            <a:custGeom>
              <a:avLst/>
              <a:gdLst/>
              <a:ahLst/>
              <a:cxnLst/>
              <a:rect l="l" t="t" r="r" b="b"/>
              <a:pathLst>
                <a:path w="1027" h="1950" extrusionOk="0">
                  <a:moveTo>
                    <a:pt x="607" y="0"/>
                  </a:moveTo>
                  <a:cubicBezTo>
                    <a:pt x="563" y="9"/>
                    <a:pt x="527" y="18"/>
                    <a:pt x="491" y="36"/>
                  </a:cubicBezTo>
                  <a:cubicBezTo>
                    <a:pt x="473" y="54"/>
                    <a:pt x="447" y="72"/>
                    <a:pt x="429" y="89"/>
                  </a:cubicBezTo>
                  <a:cubicBezTo>
                    <a:pt x="411" y="232"/>
                    <a:pt x="366" y="357"/>
                    <a:pt x="295" y="482"/>
                  </a:cubicBezTo>
                  <a:cubicBezTo>
                    <a:pt x="215" y="607"/>
                    <a:pt x="179" y="758"/>
                    <a:pt x="197" y="919"/>
                  </a:cubicBezTo>
                  <a:cubicBezTo>
                    <a:pt x="63" y="1035"/>
                    <a:pt x="1" y="1178"/>
                    <a:pt x="90" y="1347"/>
                  </a:cubicBezTo>
                  <a:cubicBezTo>
                    <a:pt x="224" y="1445"/>
                    <a:pt x="241" y="1597"/>
                    <a:pt x="295" y="1740"/>
                  </a:cubicBezTo>
                  <a:cubicBezTo>
                    <a:pt x="325" y="1816"/>
                    <a:pt x="330" y="1950"/>
                    <a:pt x="446" y="1950"/>
                  </a:cubicBezTo>
                  <a:cubicBezTo>
                    <a:pt x="466" y="1950"/>
                    <a:pt x="490" y="1945"/>
                    <a:pt x="518" y="1936"/>
                  </a:cubicBezTo>
                  <a:cubicBezTo>
                    <a:pt x="545" y="1820"/>
                    <a:pt x="625" y="1722"/>
                    <a:pt x="625" y="1588"/>
                  </a:cubicBezTo>
                  <a:cubicBezTo>
                    <a:pt x="625" y="1534"/>
                    <a:pt x="652" y="1506"/>
                    <a:pt x="713" y="1506"/>
                  </a:cubicBezTo>
                  <a:cubicBezTo>
                    <a:pt x="722" y="1506"/>
                    <a:pt x="731" y="1507"/>
                    <a:pt x="741" y="1508"/>
                  </a:cubicBezTo>
                  <a:cubicBezTo>
                    <a:pt x="753" y="1511"/>
                    <a:pt x="765" y="1512"/>
                    <a:pt x="777" y="1512"/>
                  </a:cubicBezTo>
                  <a:cubicBezTo>
                    <a:pt x="847" y="1512"/>
                    <a:pt x="916" y="1470"/>
                    <a:pt x="946" y="1410"/>
                  </a:cubicBezTo>
                  <a:cubicBezTo>
                    <a:pt x="982" y="1347"/>
                    <a:pt x="1000" y="1285"/>
                    <a:pt x="1026" y="1222"/>
                  </a:cubicBezTo>
                  <a:cubicBezTo>
                    <a:pt x="987" y="1206"/>
                    <a:pt x="951" y="1199"/>
                    <a:pt x="919" y="1199"/>
                  </a:cubicBezTo>
                  <a:cubicBezTo>
                    <a:pt x="772" y="1199"/>
                    <a:pt x="681" y="1339"/>
                    <a:pt x="571" y="1419"/>
                  </a:cubicBezTo>
                  <a:cubicBezTo>
                    <a:pt x="554" y="1428"/>
                    <a:pt x="545" y="1436"/>
                    <a:pt x="536" y="1445"/>
                  </a:cubicBezTo>
                  <a:cubicBezTo>
                    <a:pt x="508" y="1458"/>
                    <a:pt x="486" y="1464"/>
                    <a:pt x="469" y="1464"/>
                  </a:cubicBezTo>
                  <a:cubicBezTo>
                    <a:pt x="435" y="1464"/>
                    <a:pt x="420" y="1442"/>
                    <a:pt x="420" y="1401"/>
                  </a:cubicBezTo>
                  <a:cubicBezTo>
                    <a:pt x="420" y="1169"/>
                    <a:pt x="447" y="937"/>
                    <a:pt x="509" y="714"/>
                  </a:cubicBezTo>
                  <a:cubicBezTo>
                    <a:pt x="545" y="580"/>
                    <a:pt x="580" y="446"/>
                    <a:pt x="607" y="312"/>
                  </a:cubicBezTo>
                  <a:cubicBezTo>
                    <a:pt x="625" y="241"/>
                    <a:pt x="643" y="179"/>
                    <a:pt x="652" y="107"/>
                  </a:cubicBezTo>
                  <a:cubicBezTo>
                    <a:pt x="661" y="63"/>
                    <a:pt x="634" y="0"/>
                    <a:pt x="607" y="0"/>
                  </a:cubicBezTo>
                  <a:close/>
                </a:path>
              </a:pathLst>
            </a:custGeom>
            <a:solidFill>
              <a:srgbClr val="8BB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4"/>
            <p:cNvSpPr/>
            <p:nvPr/>
          </p:nvSpPr>
          <p:spPr>
            <a:xfrm>
              <a:off x="6100725" y="5415250"/>
              <a:ext cx="15175" cy="25275"/>
            </a:xfrm>
            <a:custGeom>
              <a:avLst/>
              <a:gdLst/>
              <a:ahLst/>
              <a:cxnLst/>
              <a:rect l="l" t="t" r="r" b="b"/>
              <a:pathLst>
                <a:path w="607" h="1011" extrusionOk="0">
                  <a:moveTo>
                    <a:pt x="338" y="1"/>
                  </a:moveTo>
                  <a:cubicBezTo>
                    <a:pt x="326" y="1"/>
                    <a:pt x="312" y="4"/>
                    <a:pt x="295" y="10"/>
                  </a:cubicBezTo>
                  <a:cubicBezTo>
                    <a:pt x="268" y="19"/>
                    <a:pt x="241" y="36"/>
                    <a:pt x="223" y="45"/>
                  </a:cubicBezTo>
                  <a:cubicBezTo>
                    <a:pt x="81" y="143"/>
                    <a:pt x="0" y="242"/>
                    <a:pt x="134" y="402"/>
                  </a:cubicBezTo>
                  <a:cubicBezTo>
                    <a:pt x="116" y="465"/>
                    <a:pt x="107" y="527"/>
                    <a:pt x="98" y="589"/>
                  </a:cubicBezTo>
                  <a:cubicBezTo>
                    <a:pt x="152" y="625"/>
                    <a:pt x="170" y="697"/>
                    <a:pt x="134" y="750"/>
                  </a:cubicBezTo>
                  <a:cubicBezTo>
                    <a:pt x="98" y="839"/>
                    <a:pt x="98" y="928"/>
                    <a:pt x="107" y="1009"/>
                  </a:cubicBezTo>
                  <a:cubicBezTo>
                    <a:pt x="119" y="1010"/>
                    <a:pt x="131" y="1010"/>
                    <a:pt x="142" y="1010"/>
                  </a:cubicBezTo>
                  <a:cubicBezTo>
                    <a:pt x="327" y="1010"/>
                    <a:pt x="444" y="876"/>
                    <a:pt x="553" y="741"/>
                  </a:cubicBezTo>
                  <a:lnTo>
                    <a:pt x="607" y="634"/>
                  </a:lnTo>
                  <a:cubicBezTo>
                    <a:pt x="580" y="607"/>
                    <a:pt x="545" y="589"/>
                    <a:pt x="527" y="554"/>
                  </a:cubicBezTo>
                  <a:cubicBezTo>
                    <a:pt x="500" y="509"/>
                    <a:pt x="482" y="456"/>
                    <a:pt x="473" y="402"/>
                  </a:cubicBezTo>
                  <a:cubicBezTo>
                    <a:pt x="446" y="286"/>
                    <a:pt x="420" y="170"/>
                    <a:pt x="384" y="45"/>
                  </a:cubicBezTo>
                  <a:cubicBezTo>
                    <a:pt x="378" y="15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7DB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4"/>
            <p:cNvSpPr/>
            <p:nvPr/>
          </p:nvSpPr>
          <p:spPr>
            <a:xfrm>
              <a:off x="6101175" y="5433775"/>
              <a:ext cx="16300" cy="16200"/>
            </a:xfrm>
            <a:custGeom>
              <a:avLst/>
              <a:gdLst/>
              <a:ahLst/>
              <a:cxnLst/>
              <a:rect l="l" t="t" r="r" b="b"/>
              <a:pathLst>
                <a:path w="652" h="648" extrusionOk="0">
                  <a:moveTo>
                    <a:pt x="535" y="0"/>
                  </a:moveTo>
                  <a:cubicBezTo>
                    <a:pt x="437" y="9"/>
                    <a:pt x="348" y="54"/>
                    <a:pt x="277" y="116"/>
                  </a:cubicBezTo>
                  <a:cubicBezTo>
                    <a:pt x="214" y="170"/>
                    <a:pt x="143" y="223"/>
                    <a:pt x="80" y="268"/>
                  </a:cubicBezTo>
                  <a:cubicBezTo>
                    <a:pt x="98" y="348"/>
                    <a:pt x="80" y="428"/>
                    <a:pt x="45" y="491"/>
                  </a:cubicBezTo>
                  <a:cubicBezTo>
                    <a:pt x="27" y="535"/>
                    <a:pt x="9" y="589"/>
                    <a:pt x="0" y="634"/>
                  </a:cubicBezTo>
                  <a:cubicBezTo>
                    <a:pt x="26" y="641"/>
                    <a:pt x="53" y="645"/>
                    <a:pt x="81" y="645"/>
                  </a:cubicBezTo>
                  <a:cubicBezTo>
                    <a:pt x="120" y="645"/>
                    <a:pt x="160" y="637"/>
                    <a:pt x="196" y="616"/>
                  </a:cubicBezTo>
                  <a:cubicBezTo>
                    <a:pt x="214" y="601"/>
                    <a:pt x="235" y="594"/>
                    <a:pt x="256" y="594"/>
                  </a:cubicBezTo>
                  <a:cubicBezTo>
                    <a:pt x="287" y="594"/>
                    <a:pt x="318" y="610"/>
                    <a:pt x="339" y="642"/>
                  </a:cubicBezTo>
                  <a:cubicBezTo>
                    <a:pt x="352" y="646"/>
                    <a:pt x="362" y="647"/>
                    <a:pt x="372" y="647"/>
                  </a:cubicBezTo>
                  <a:cubicBezTo>
                    <a:pt x="440" y="647"/>
                    <a:pt x="450" y="573"/>
                    <a:pt x="473" y="526"/>
                  </a:cubicBezTo>
                  <a:lnTo>
                    <a:pt x="562" y="500"/>
                  </a:lnTo>
                  <a:cubicBezTo>
                    <a:pt x="571" y="437"/>
                    <a:pt x="589" y="366"/>
                    <a:pt x="607" y="303"/>
                  </a:cubicBezTo>
                  <a:cubicBezTo>
                    <a:pt x="651" y="196"/>
                    <a:pt x="616" y="71"/>
                    <a:pt x="535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4"/>
            <p:cNvSpPr/>
            <p:nvPr/>
          </p:nvSpPr>
          <p:spPr>
            <a:xfrm>
              <a:off x="6122800" y="5428425"/>
              <a:ext cx="18525" cy="13250"/>
            </a:xfrm>
            <a:custGeom>
              <a:avLst/>
              <a:gdLst/>
              <a:ahLst/>
              <a:cxnLst/>
              <a:rect l="l" t="t" r="r" b="b"/>
              <a:pathLst>
                <a:path w="741" h="530" extrusionOk="0">
                  <a:moveTo>
                    <a:pt x="215" y="0"/>
                  </a:moveTo>
                  <a:cubicBezTo>
                    <a:pt x="143" y="125"/>
                    <a:pt x="72" y="259"/>
                    <a:pt x="18" y="393"/>
                  </a:cubicBezTo>
                  <a:cubicBezTo>
                    <a:pt x="1" y="428"/>
                    <a:pt x="63" y="500"/>
                    <a:pt x="108" y="509"/>
                  </a:cubicBezTo>
                  <a:cubicBezTo>
                    <a:pt x="190" y="522"/>
                    <a:pt x="272" y="529"/>
                    <a:pt x="354" y="529"/>
                  </a:cubicBezTo>
                  <a:cubicBezTo>
                    <a:pt x="485" y="529"/>
                    <a:pt x="615" y="511"/>
                    <a:pt x="741" y="473"/>
                  </a:cubicBezTo>
                  <a:cubicBezTo>
                    <a:pt x="732" y="455"/>
                    <a:pt x="714" y="437"/>
                    <a:pt x="696" y="419"/>
                  </a:cubicBezTo>
                  <a:cubicBezTo>
                    <a:pt x="607" y="366"/>
                    <a:pt x="571" y="294"/>
                    <a:pt x="634" y="196"/>
                  </a:cubicBezTo>
                  <a:cubicBezTo>
                    <a:pt x="652" y="161"/>
                    <a:pt x="625" y="116"/>
                    <a:pt x="571" y="116"/>
                  </a:cubicBezTo>
                  <a:lnTo>
                    <a:pt x="420" y="116"/>
                  </a:lnTo>
                  <a:cubicBezTo>
                    <a:pt x="331" y="107"/>
                    <a:pt x="259" y="71"/>
                    <a:pt x="215" y="0"/>
                  </a:cubicBezTo>
                  <a:close/>
                </a:path>
              </a:pathLst>
            </a:custGeom>
            <a:solidFill>
              <a:srgbClr val="7DB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4"/>
            <p:cNvSpPr/>
            <p:nvPr/>
          </p:nvSpPr>
          <p:spPr>
            <a:xfrm>
              <a:off x="6117225" y="5400750"/>
              <a:ext cx="16525" cy="17425"/>
            </a:xfrm>
            <a:custGeom>
              <a:avLst/>
              <a:gdLst/>
              <a:ahLst/>
              <a:cxnLst/>
              <a:rect l="l" t="t" r="r" b="b"/>
              <a:pathLst>
                <a:path w="661" h="697" extrusionOk="0">
                  <a:moveTo>
                    <a:pt x="429" y="1"/>
                  </a:moveTo>
                  <a:cubicBezTo>
                    <a:pt x="375" y="72"/>
                    <a:pt x="339" y="170"/>
                    <a:pt x="322" y="260"/>
                  </a:cubicBezTo>
                  <a:cubicBezTo>
                    <a:pt x="304" y="331"/>
                    <a:pt x="250" y="375"/>
                    <a:pt x="188" y="393"/>
                  </a:cubicBezTo>
                  <a:cubicBezTo>
                    <a:pt x="161" y="438"/>
                    <a:pt x="125" y="483"/>
                    <a:pt x="90" y="518"/>
                  </a:cubicBezTo>
                  <a:cubicBezTo>
                    <a:pt x="45" y="563"/>
                    <a:pt x="9" y="625"/>
                    <a:pt x="0" y="697"/>
                  </a:cubicBezTo>
                  <a:cubicBezTo>
                    <a:pt x="90" y="679"/>
                    <a:pt x="170" y="643"/>
                    <a:pt x="241" y="590"/>
                  </a:cubicBezTo>
                  <a:cubicBezTo>
                    <a:pt x="313" y="554"/>
                    <a:pt x="384" y="527"/>
                    <a:pt x="455" y="500"/>
                  </a:cubicBezTo>
                  <a:lnTo>
                    <a:pt x="536" y="474"/>
                  </a:lnTo>
                  <a:cubicBezTo>
                    <a:pt x="554" y="447"/>
                    <a:pt x="580" y="411"/>
                    <a:pt x="598" y="384"/>
                  </a:cubicBezTo>
                  <a:lnTo>
                    <a:pt x="661" y="206"/>
                  </a:lnTo>
                  <a:cubicBezTo>
                    <a:pt x="545" y="170"/>
                    <a:pt x="500" y="72"/>
                    <a:pt x="429" y="1"/>
                  </a:cubicBezTo>
                  <a:close/>
                </a:path>
              </a:pathLst>
            </a:custGeom>
            <a:solidFill>
              <a:srgbClr val="B2D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4"/>
            <p:cNvSpPr/>
            <p:nvPr/>
          </p:nvSpPr>
          <p:spPr>
            <a:xfrm>
              <a:off x="6087550" y="5475300"/>
              <a:ext cx="10075" cy="4350"/>
            </a:xfrm>
            <a:custGeom>
              <a:avLst/>
              <a:gdLst/>
              <a:ahLst/>
              <a:cxnLst/>
              <a:rect l="l" t="t" r="r" b="b"/>
              <a:pathLst>
                <a:path w="403" h="174" extrusionOk="0">
                  <a:moveTo>
                    <a:pt x="66" y="0"/>
                  </a:moveTo>
                  <a:cubicBezTo>
                    <a:pt x="46" y="0"/>
                    <a:pt x="25" y="15"/>
                    <a:pt x="19" y="34"/>
                  </a:cubicBezTo>
                  <a:cubicBezTo>
                    <a:pt x="1" y="61"/>
                    <a:pt x="1" y="97"/>
                    <a:pt x="28" y="114"/>
                  </a:cubicBezTo>
                  <a:cubicBezTo>
                    <a:pt x="63" y="149"/>
                    <a:pt x="114" y="174"/>
                    <a:pt x="170" y="174"/>
                  </a:cubicBezTo>
                  <a:cubicBezTo>
                    <a:pt x="185" y="174"/>
                    <a:pt x="200" y="172"/>
                    <a:pt x="215" y="168"/>
                  </a:cubicBezTo>
                  <a:lnTo>
                    <a:pt x="367" y="132"/>
                  </a:lnTo>
                  <a:cubicBezTo>
                    <a:pt x="394" y="97"/>
                    <a:pt x="402" y="52"/>
                    <a:pt x="358" y="43"/>
                  </a:cubicBezTo>
                  <a:cubicBezTo>
                    <a:pt x="290" y="16"/>
                    <a:pt x="222" y="4"/>
                    <a:pt x="153" y="4"/>
                  </a:cubicBezTo>
                  <a:cubicBezTo>
                    <a:pt x="132" y="4"/>
                    <a:pt x="111" y="5"/>
                    <a:pt x="90" y="7"/>
                  </a:cubicBezTo>
                  <a:cubicBezTo>
                    <a:pt x="83" y="2"/>
                    <a:pt x="75" y="0"/>
                    <a:pt x="66" y="0"/>
                  </a:cubicBezTo>
                  <a:close/>
                </a:path>
              </a:pathLst>
            </a:custGeom>
            <a:solidFill>
              <a:srgbClr val="65A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4"/>
            <p:cNvSpPr/>
            <p:nvPr/>
          </p:nvSpPr>
          <p:spPr>
            <a:xfrm>
              <a:off x="6088000" y="5473675"/>
              <a:ext cx="1825" cy="2275"/>
            </a:xfrm>
            <a:custGeom>
              <a:avLst/>
              <a:gdLst/>
              <a:ahLst/>
              <a:cxnLst/>
              <a:rect l="l" t="t" r="r" b="b"/>
              <a:pathLst>
                <a:path w="73" h="91" extrusionOk="0">
                  <a:moveTo>
                    <a:pt x="54" y="1"/>
                  </a:moveTo>
                  <a:lnTo>
                    <a:pt x="1" y="90"/>
                  </a:lnTo>
                  <a:lnTo>
                    <a:pt x="72" y="72"/>
                  </a:lnTo>
                  <a:cubicBezTo>
                    <a:pt x="63" y="46"/>
                    <a:pt x="63" y="19"/>
                    <a:pt x="54" y="1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4"/>
            <p:cNvSpPr/>
            <p:nvPr/>
          </p:nvSpPr>
          <p:spPr>
            <a:xfrm>
              <a:off x="6100275" y="54621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cubicBezTo>
                    <a:pt x="45" y="36"/>
                    <a:pt x="18" y="71"/>
                    <a:pt x="0" y="98"/>
                  </a:cubicBezTo>
                  <a:cubicBezTo>
                    <a:pt x="18" y="71"/>
                    <a:pt x="45" y="36"/>
                    <a:pt x="63" y="0"/>
                  </a:cubicBez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4"/>
            <p:cNvSpPr/>
            <p:nvPr/>
          </p:nvSpPr>
          <p:spPr>
            <a:xfrm>
              <a:off x="6103850" y="54592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0"/>
                  </a:moveTo>
                  <a:lnTo>
                    <a:pt x="0" y="98"/>
                  </a:lnTo>
                  <a:close/>
                </a:path>
              </a:pathLst>
            </a:custGeom>
            <a:solidFill>
              <a:srgbClr val="629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4"/>
            <p:cNvSpPr/>
            <p:nvPr/>
          </p:nvSpPr>
          <p:spPr>
            <a:xfrm>
              <a:off x="6107200" y="5446925"/>
              <a:ext cx="6475" cy="11850"/>
            </a:xfrm>
            <a:custGeom>
              <a:avLst/>
              <a:gdLst/>
              <a:ahLst/>
              <a:cxnLst/>
              <a:rect l="l" t="t" r="r" b="b"/>
              <a:pathLst>
                <a:path w="259" h="474" extrusionOk="0">
                  <a:moveTo>
                    <a:pt x="232" y="0"/>
                  </a:moveTo>
                  <a:lnTo>
                    <a:pt x="98" y="116"/>
                  </a:lnTo>
                  <a:cubicBezTo>
                    <a:pt x="71" y="170"/>
                    <a:pt x="54" y="232"/>
                    <a:pt x="27" y="286"/>
                  </a:cubicBezTo>
                  <a:cubicBezTo>
                    <a:pt x="0" y="348"/>
                    <a:pt x="0" y="411"/>
                    <a:pt x="9" y="473"/>
                  </a:cubicBezTo>
                  <a:cubicBezTo>
                    <a:pt x="36" y="464"/>
                    <a:pt x="62" y="455"/>
                    <a:pt x="89" y="438"/>
                  </a:cubicBezTo>
                  <a:cubicBezTo>
                    <a:pt x="161" y="393"/>
                    <a:pt x="152" y="304"/>
                    <a:pt x="196" y="232"/>
                  </a:cubicBezTo>
                  <a:cubicBezTo>
                    <a:pt x="241" y="161"/>
                    <a:pt x="259" y="81"/>
                    <a:pt x="232" y="0"/>
                  </a:cubicBezTo>
                  <a:close/>
                </a:path>
              </a:pathLst>
            </a:custGeom>
            <a:solidFill>
              <a:srgbClr val="83B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4"/>
            <p:cNvSpPr/>
            <p:nvPr/>
          </p:nvSpPr>
          <p:spPr>
            <a:xfrm>
              <a:off x="6151350" y="5432425"/>
              <a:ext cx="6500" cy="6725"/>
            </a:xfrm>
            <a:custGeom>
              <a:avLst/>
              <a:gdLst/>
              <a:ahLst/>
              <a:cxnLst/>
              <a:rect l="l" t="t" r="r" b="b"/>
              <a:pathLst>
                <a:path w="260" h="269" extrusionOk="0">
                  <a:moveTo>
                    <a:pt x="206" y="1"/>
                  </a:moveTo>
                  <a:cubicBezTo>
                    <a:pt x="170" y="10"/>
                    <a:pt x="134" y="18"/>
                    <a:pt x="99" y="27"/>
                  </a:cubicBezTo>
                  <a:cubicBezTo>
                    <a:pt x="18" y="54"/>
                    <a:pt x="0" y="117"/>
                    <a:pt x="36" y="179"/>
                  </a:cubicBezTo>
                  <a:cubicBezTo>
                    <a:pt x="63" y="206"/>
                    <a:pt x="81" y="241"/>
                    <a:pt x="107" y="268"/>
                  </a:cubicBezTo>
                  <a:lnTo>
                    <a:pt x="259" y="241"/>
                  </a:lnTo>
                  <a:cubicBezTo>
                    <a:pt x="241" y="161"/>
                    <a:pt x="223" y="81"/>
                    <a:pt x="206" y="1"/>
                  </a:cubicBezTo>
                  <a:close/>
                </a:path>
              </a:pathLst>
            </a:custGeom>
            <a:solidFill>
              <a:srgbClr val="B6D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4"/>
            <p:cNvSpPr/>
            <p:nvPr/>
          </p:nvSpPr>
          <p:spPr>
            <a:xfrm>
              <a:off x="6098925" y="5405675"/>
              <a:ext cx="8950" cy="19875"/>
            </a:xfrm>
            <a:custGeom>
              <a:avLst/>
              <a:gdLst/>
              <a:ahLst/>
              <a:cxnLst/>
              <a:rect l="l" t="t" r="r" b="b"/>
              <a:pathLst>
                <a:path w="358" h="795" extrusionOk="0">
                  <a:moveTo>
                    <a:pt x="358" y="0"/>
                  </a:moveTo>
                  <a:cubicBezTo>
                    <a:pt x="170" y="9"/>
                    <a:pt x="19" y="161"/>
                    <a:pt x="19" y="357"/>
                  </a:cubicBezTo>
                  <a:cubicBezTo>
                    <a:pt x="10" y="446"/>
                    <a:pt x="10" y="544"/>
                    <a:pt x="10" y="642"/>
                  </a:cubicBezTo>
                  <a:cubicBezTo>
                    <a:pt x="1" y="696"/>
                    <a:pt x="28" y="749"/>
                    <a:pt x="81" y="776"/>
                  </a:cubicBezTo>
                  <a:cubicBezTo>
                    <a:pt x="117" y="794"/>
                    <a:pt x="162" y="794"/>
                    <a:pt x="197" y="794"/>
                  </a:cubicBezTo>
                  <a:cubicBezTo>
                    <a:pt x="188" y="714"/>
                    <a:pt x="197" y="642"/>
                    <a:pt x="233" y="571"/>
                  </a:cubicBezTo>
                  <a:cubicBezTo>
                    <a:pt x="260" y="526"/>
                    <a:pt x="278" y="482"/>
                    <a:pt x="295" y="428"/>
                  </a:cubicBezTo>
                  <a:cubicBezTo>
                    <a:pt x="260" y="277"/>
                    <a:pt x="340" y="143"/>
                    <a:pt x="358" y="0"/>
                  </a:cubicBezTo>
                  <a:close/>
                </a:path>
              </a:pathLst>
            </a:custGeom>
            <a:solidFill>
              <a:srgbClr val="ADD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4"/>
            <p:cNvSpPr/>
            <p:nvPr/>
          </p:nvSpPr>
          <p:spPr>
            <a:xfrm>
              <a:off x="6102950" y="5429975"/>
              <a:ext cx="2475" cy="4050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1" y="0"/>
                  </a:moveTo>
                  <a:lnTo>
                    <a:pt x="36" y="161"/>
                  </a:lnTo>
                  <a:cubicBezTo>
                    <a:pt x="99" y="63"/>
                    <a:pt x="99" y="63"/>
                    <a:pt x="1" y="0"/>
                  </a:cubicBezTo>
                  <a:close/>
                </a:path>
              </a:pathLst>
            </a:custGeom>
            <a:solidFill>
              <a:srgbClr val="6DA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4"/>
            <p:cNvSpPr/>
            <p:nvPr/>
          </p:nvSpPr>
          <p:spPr>
            <a:xfrm>
              <a:off x="5962000" y="5547575"/>
              <a:ext cx="5600" cy="3550"/>
            </a:xfrm>
            <a:custGeom>
              <a:avLst/>
              <a:gdLst/>
              <a:ahLst/>
              <a:cxnLst/>
              <a:rect l="l" t="t" r="r" b="b"/>
              <a:pathLst>
                <a:path w="224" h="142" extrusionOk="0">
                  <a:moveTo>
                    <a:pt x="73" y="1"/>
                  </a:moveTo>
                  <a:cubicBezTo>
                    <a:pt x="49" y="1"/>
                    <a:pt x="24" y="6"/>
                    <a:pt x="0" y="16"/>
                  </a:cubicBezTo>
                  <a:cubicBezTo>
                    <a:pt x="8" y="87"/>
                    <a:pt x="72" y="142"/>
                    <a:pt x="144" y="142"/>
                  </a:cubicBezTo>
                  <a:cubicBezTo>
                    <a:pt x="161" y="142"/>
                    <a:pt x="179" y="139"/>
                    <a:pt x="197" y="132"/>
                  </a:cubicBezTo>
                  <a:cubicBezTo>
                    <a:pt x="206" y="132"/>
                    <a:pt x="215" y="123"/>
                    <a:pt x="215" y="96"/>
                  </a:cubicBezTo>
                  <a:cubicBezTo>
                    <a:pt x="223" y="78"/>
                    <a:pt x="215" y="60"/>
                    <a:pt x="179" y="42"/>
                  </a:cubicBezTo>
                  <a:cubicBezTo>
                    <a:pt x="151" y="15"/>
                    <a:pt x="113" y="1"/>
                    <a:pt x="73" y="1"/>
                  </a:cubicBezTo>
                  <a:close/>
                </a:path>
              </a:pathLst>
            </a:custGeom>
            <a:solidFill>
              <a:srgbClr val="74AD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4"/>
            <p:cNvSpPr/>
            <p:nvPr/>
          </p:nvSpPr>
          <p:spPr>
            <a:xfrm>
              <a:off x="6002150" y="5537550"/>
              <a:ext cx="18075" cy="16900"/>
            </a:xfrm>
            <a:custGeom>
              <a:avLst/>
              <a:gdLst/>
              <a:ahLst/>
              <a:cxnLst/>
              <a:rect l="l" t="t" r="r" b="b"/>
              <a:pathLst>
                <a:path w="723" h="676" extrusionOk="0">
                  <a:moveTo>
                    <a:pt x="431" y="1"/>
                  </a:moveTo>
                  <a:cubicBezTo>
                    <a:pt x="396" y="1"/>
                    <a:pt x="360" y="12"/>
                    <a:pt x="330" y="33"/>
                  </a:cubicBezTo>
                  <a:cubicBezTo>
                    <a:pt x="259" y="158"/>
                    <a:pt x="312" y="363"/>
                    <a:pt x="107" y="399"/>
                  </a:cubicBezTo>
                  <a:cubicBezTo>
                    <a:pt x="72" y="399"/>
                    <a:pt x="36" y="426"/>
                    <a:pt x="27" y="452"/>
                  </a:cubicBezTo>
                  <a:cubicBezTo>
                    <a:pt x="0" y="622"/>
                    <a:pt x="0" y="622"/>
                    <a:pt x="161" y="675"/>
                  </a:cubicBezTo>
                  <a:cubicBezTo>
                    <a:pt x="205" y="658"/>
                    <a:pt x="259" y="631"/>
                    <a:pt x="304" y="604"/>
                  </a:cubicBezTo>
                  <a:cubicBezTo>
                    <a:pt x="353" y="560"/>
                    <a:pt x="417" y="538"/>
                    <a:pt x="481" y="538"/>
                  </a:cubicBezTo>
                  <a:cubicBezTo>
                    <a:pt x="508" y="538"/>
                    <a:pt x="535" y="542"/>
                    <a:pt x="562" y="550"/>
                  </a:cubicBezTo>
                  <a:lnTo>
                    <a:pt x="723" y="550"/>
                  </a:lnTo>
                  <a:lnTo>
                    <a:pt x="607" y="408"/>
                  </a:lnTo>
                  <a:cubicBezTo>
                    <a:pt x="607" y="283"/>
                    <a:pt x="643" y="158"/>
                    <a:pt x="535" y="42"/>
                  </a:cubicBezTo>
                  <a:cubicBezTo>
                    <a:pt x="507" y="14"/>
                    <a:pt x="470" y="1"/>
                    <a:pt x="431" y="1"/>
                  </a:cubicBez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4"/>
            <p:cNvSpPr/>
            <p:nvPr/>
          </p:nvSpPr>
          <p:spPr>
            <a:xfrm>
              <a:off x="5986075" y="5533875"/>
              <a:ext cx="21000" cy="15225"/>
            </a:xfrm>
            <a:custGeom>
              <a:avLst/>
              <a:gdLst/>
              <a:ahLst/>
              <a:cxnLst/>
              <a:rect l="l" t="t" r="r" b="b"/>
              <a:pathLst>
                <a:path w="840" h="609" extrusionOk="0">
                  <a:moveTo>
                    <a:pt x="206" y="1"/>
                  </a:moveTo>
                  <a:cubicBezTo>
                    <a:pt x="198" y="1"/>
                    <a:pt x="189" y="1"/>
                    <a:pt x="179" y="2"/>
                  </a:cubicBezTo>
                  <a:cubicBezTo>
                    <a:pt x="90" y="91"/>
                    <a:pt x="28" y="207"/>
                    <a:pt x="1" y="332"/>
                  </a:cubicBezTo>
                  <a:cubicBezTo>
                    <a:pt x="10" y="358"/>
                    <a:pt x="28" y="385"/>
                    <a:pt x="28" y="412"/>
                  </a:cubicBezTo>
                  <a:cubicBezTo>
                    <a:pt x="68" y="402"/>
                    <a:pt x="113" y="389"/>
                    <a:pt x="158" y="389"/>
                  </a:cubicBezTo>
                  <a:cubicBezTo>
                    <a:pt x="193" y="389"/>
                    <a:pt x="228" y="397"/>
                    <a:pt x="260" y="421"/>
                  </a:cubicBezTo>
                  <a:cubicBezTo>
                    <a:pt x="327" y="466"/>
                    <a:pt x="400" y="486"/>
                    <a:pt x="480" y="486"/>
                  </a:cubicBezTo>
                  <a:cubicBezTo>
                    <a:pt x="496" y="486"/>
                    <a:pt x="511" y="485"/>
                    <a:pt x="527" y="483"/>
                  </a:cubicBezTo>
                  <a:cubicBezTo>
                    <a:pt x="608" y="483"/>
                    <a:pt x="643" y="546"/>
                    <a:pt x="670" y="608"/>
                  </a:cubicBezTo>
                  <a:lnTo>
                    <a:pt x="741" y="582"/>
                  </a:lnTo>
                  <a:cubicBezTo>
                    <a:pt x="813" y="519"/>
                    <a:pt x="839" y="412"/>
                    <a:pt x="813" y="314"/>
                  </a:cubicBezTo>
                  <a:cubicBezTo>
                    <a:pt x="588" y="245"/>
                    <a:pt x="464" y="1"/>
                    <a:pt x="206" y="1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4"/>
            <p:cNvSpPr/>
            <p:nvPr/>
          </p:nvSpPr>
          <p:spPr>
            <a:xfrm>
              <a:off x="5982300" y="5524850"/>
              <a:ext cx="12950" cy="17325"/>
            </a:xfrm>
            <a:custGeom>
              <a:avLst/>
              <a:gdLst/>
              <a:ahLst/>
              <a:cxnLst/>
              <a:rect l="l" t="t" r="r" b="b"/>
              <a:pathLst>
                <a:path w="518" h="693" extrusionOk="0">
                  <a:moveTo>
                    <a:pt x="354" y="0"/>
                  </a:moveTo>
                  <a:cubicBezTo>
                    <a:pt x="291" y="0"/>
                    <a:pt x="232" y="29"/>
                    <a:pt x="197" y="86"/>
                  </a:cubicBezTo>
                  <a:lnTo>
                    <a:pt x="116" y="104"/>
                  </a:lnTo>
                  <a:cubicBezTo>
                    <a:pt x="134" y="211"/>
                    <a:pt x="89" y="327"/>
                    <a:pt x="0" y="389"/>
                  </a:cubicBezTo>
                  <a:cubicBezTo>
                    <a:pt x="18" y="443"/>
                    <a:pt x="27" y="496"/>
                    <a:pt x="36" y="541"/>
                  </a:cubicBezTo>
                  <a:cubicBezTo>
                    <a:pt x="45" y="612"/>
                    <a:pt x="89" y="666"/>
                    <a:pt x="161" y="693"/>
                  </a:cubicBezTo>
                  <a:cubicBezTo>
                    <a:pt x="232" y="675"/>
                    <a:pt x="295" y="612"/>
                    <a:pt x="304" y="541"/>
                  </a:cubicBezTo>
                  <a:cubicBezTo>
                    <a:pt x="312" y="488"/>
                    <a:pt x="330" y="443"/>
                    <a:pt x="348" y="398"/>
                  </a:cubicBezTo>
                  <a:cubicBezTo>
                    <a:pt x="375" y="345"/>
                    <a:pt x="428" y="318"/>
                    <a:pt x="455" y="265"/>
                  </a:cubicBezTo>
                  <a:cubicBezTo>
                    <a:pt x="473" y="166"/>
                    <a:pt x="518" y="68"/>
                    <a:pt x="402" y="6"/>
                  </a:cubicBezTo>
                  <a:cubicBezTo>
                    <a:pt x="386" y="2"/>
                    <a:pt x="370" y="0"/>
                    <a:pt x="354" y="0"/>
                  </a:cubicBezTo>
                  <a:close/>
                </a:path>
              </a:pathLst>
            </a:custGeom>
            <a:solidFill>
              <a:srgbClr val="65A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4"/>
            <p:cNvSpPr/>
            <p:nvPr/>
          </p:nvSpPr>
          <p:spPr>
            <a:xfrm>
              <a:off x="5966450" y="5548450"/>
              <a:ext cx="4500" cy="2425"/>
            </a:xfrm>
            <a:custGeom>
              <a:avLst/>
              <a:gdLst/>
              <a:ahLst/>
              <a:cxnLst/>
              <a:rect l="l" t="t" r="r" b="b"/>
              <a:pathLst>
                <a:path w="180" h="97" extrusionOk="0">
                  <a:moveTo>
                    <a:pt x="53" y="1"/>
                  </a:moveTo>
                  <a:cubicBezTo>
                    <a:pt x="36" y="1"/>
                    <a:pt x="19" y="3"/>
                    <a:pt x="1" y="7"/>
                  </a:cubicBezTo>
                  <a:cubicBezTo>
                    <a:pt x="10" y="43"/>
                    <a:pt x="19" y="70"/>
                    <a:pt x="19" y="97"/>
                  </a:cubicBezTo>
                  <a:lnTo>
                    <a:pt x="179" y="61"/>
                  </a:lnTo>
                  <a:cubicBezTo>
                    <a:pt x="146" y="21"/>
                    <a:pt x="102" y="1"/>
                    <a:pt x="53" y="1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4"/>
            <p:cNvSpPr/>
            <p:nvPr/>
          </p:nvSpPr>
          <p:spPr>
            <a:xfrm>
              <a:off x="5972925" y="5547050"/>
              <a:ext cx="1575" cy="2275"/>
            </a:xfrm>
            <a:custGeom>
              <a:avLst/>
              <a:gdLst/>
              <a:ahLst/>
              <a:cxnLst/>
              <a:rect l="l" t="t" r="r" b="b"/>
              <a:pathLst>
                <a:path w="63" h="91" extrusionOk="0">
                  <a:moveTo>
                    <a:pt x="1" y="90"/>
                  </a:moveTo>
                  <a:cubicBezTo>
                    <a:pt x="18" y="63"/>
                    <a:pt x="45" y="28"/>
                    <a:pt x="63" y="1"/>
                  </a:cubicBezTo>
                  <a:cubicBezTo>
                    <a:pt x="45" y="28"/>
                    <a:pt x="18" y="63"/>
                    <a:pt x="1" y="90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4"/>
            <p:cNvSpPr/>
            <p:nvPr/>
          </p:nvSpPr>
          <p:spPr>
            <a:xfrm>
              <a:off x="5974500" y="5544600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0" y="99"/>
                  </a:moveTo>
                  <a:cubicBezTo>
                    <a:pt x="27" y="63"/>
                    <a:pt x="45" y="28"/>
                    <a:pt x="62" y="1"/>
                  </a:cubicBezTo>
                  <a:cubicBezTo>
                    <a:pt x="45" y="28"/>
                    <a:pt x="27" y="63"/>
                    <a:pt x="0" y="99"/>
                  </a:cubicBezTo>
                  <a:close/>
                </a:path>
              </a:pathLst>
            </a:custGeom>
            <a:solidFill>
              <a:srgbClr val="8AB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4"/>
            <p:cNvSpPr/>
            <p:nvPr/>
          </p:nvSpPr>
          <p:spPr>
            <a:xfrm>
              <a:off x="6046975" y="5500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2" y="1"/>
                  </a:moveTo>
                  <a:lnTo>
                    <a:pt x="72" y="1"/>
                  </a:lnTo>
                  <a:cubicBezTo>
                    <a:pt x="0" y="54"/>
                    <a:pt x="0" y="54"/>
                    <a:pt x="90" y="9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76A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4"/>
            <p:cNvSpPr/>
            <p:nvPr/>
          </p:nvSpPr>
          <p:spPr>
            <a:xfrm>
              <a:off x="6034475" y="5483725"/>
              <a:ext cx="2700" cy="2025"/>
            </a:xfrm>
            <a:custGeom>
              <a:avLst/>
              <a:gdLst/>
              <a:ahLst/>
              <a:cxnLst/>
              <a:rect l="l" t="t" r="r" b="b"/>
              <a:pathLst>
                <a:path w="108" h="81" extrusionOk="0">
                  <a:moveTo>
                    <a:pt x="99" y="0"/>
                  </a:moveTo>
                  <a:lnTo>
                    <a:pt x="1" y="9"/>
                  </a:lnTo>
                  <a:cubicBezTo>
                    <a:pt x="19" y="45"/>
                    <a:pt x="63" y="72"/>
                    <a:pt x="108" y="81"/>
                  </a:cubicBezTo>
                  <a:cubicBezTo>
                    <a:pt x="99" y="54"/>
                    <a:pt x="90" y="27"/>
                    <a:pt x="99" y="0"/>
                  </a:cubicBezTo>
                  <a:close/>
                </a:path>
              </a:pathLst>
            </a:custGeom>
            <a:solidFill>
              <a:srgbClr val="C0D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4"/>
            <p:cNvSpPr/>
            <p:nvPr/>
          </p:nvSpPr>
          <p:spPr>
            <a:xfrm>
              <a:off x="6040275" y="5467675"/>
              <a:ext cx="1150" cy="900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5" y="0"/>
                  </a:moveTo>
                  <a:cubicBezTo>
                    <a:pt x="10" y="18"/>
                    <a:pt x="1" y="36"/>
                    <a:pt x="36" y="36"/>
                  </a:cubicBezTo>
                  <a:cubicBezTo>
                    <a:pt x="36" y="36"/>
                    <a:pt x="45" y="9"/>
                    <a:pt x="45" y="0"/>
                  </a:cubicBezTo>
                  <a:close/>
                </a:path>
              </a:pathLst>
            </a:custGeom>
            <a:solidFill>
              <a:srgbClr val="5D9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4"/>
            <p:cNvSpPr/>
            <p:nvPr/>
          </p:nvSpPr>
          <p:spPr>
            <a:xfrm>
              <a:off x="6046075" y="5503350"/>
              <a:ext cx="8950" cy="21875"/>
            </a:xfrm>
            <a:custGeom>
              <a:avLst/>
              <a:gdLst/>
              <a:ahLst/>
              <a:cxnLst/>
              <a:rect l="l" t="t" r="r" b="b"/>
              <a:pathLst>
                <a:path w="358" h="875" extrusionOk="0">
                  <a:moveTo>
                    <a:pt x="304" y="0"/>
                  </a:moveTo>
                  <a:lnTo>
                    <a:pt x="152" y="18"/>
                  </a:lnTo>
                  <a:cubicBezTo>
                    <a:pt x="117" y="116"/>
                    <a:pt x="126" y="223"/>
                    <a:pt x="36" y="304"/>
                  </a:cubicBezTo>
                  <a:cubicBezTo>
                    <a:pt x="1" y="455"/>
                    <a:pt x="63" y="607"/>
                    <a:pt x="63" y="768"/>
                  </a:cubicBezTo>
                  <a:cubicBezTo>
                    <a:pt x="63" y="821"/>
                    <a:pt x="117" y="857"/>
                    <a:pt x="170" y="875"/>
                  </a:cubicBezTo>
                  <a:cubicBezTo>
                    <a:pt x="188" y="839"/>
                    <a:pt x="224" y="812"/>
                    <a:pt x="224" y="777"/>
                  </a:cubicBezTo>
                  <a:cubicBezTo>
                    <a:pt x="215" y="643"/>
                    <a:pt x="250" y="509"/>
                    <a:pt x="304" y="384"/>
                  </a:cubicBezTo>
                  <a:cubicBezTo>
                    <a:pt x="358" y="268"/>
                    <a:pt x="358" y="125"/>
                    <a:pt x="304" y="0"/>
                  </a:cubicBezTo>
                  <a:close/>
                </a:path>
              </a:pathLst>
            </a:custGeom>
            <a:solidFill>
              <a:srgbClr val="C9D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4"/>
            <p:cNvSpPr/>
            <p:nvPr/>
          </p:nvSpPr>
          <p:spPr>
            <a:xfrm>
              <a:off x="6078875" y="5474100"/>
              <a:ext cx="4925" cy="4975"/>
            </a:xfrm>
            <a:custGeom>
              <a:avLst/>
              <a:gdLst/>
              <a:ahLst/>
              <a:cxnLst/>
              <a:rect l="l" t="t" r="r" b="b"/>
              <a:pathLst>
                <a:path w="197" h="199" extrusionOk="0">
                  <a:moveTo>
                    <a:pt x="109" y="0"/>
                  </a:moveTo>
                  <a:cubicBezTo>
                    <a:pt x="106" y="0"/>
                    <a:pt x="102" y="1"/>
                    <a:pt x="98" y="2"/>
                  </a:cubicBezTo>
                  <a:cubicBezTo>
                    <a:pt x="36" y="2"/>
                    <a:pt x="0" y="55"/>
                    <a:pt x="0" y="109"/>
                  </a:cubicBezTo>
                  <a:cubicBezTo>
                    <a:pt x="9" y="162"/>
                    <a:pt x="63" y="198"/>
                    <a:pt x="116" y="198"/>
                  </a:cubicBezTo>
                  <a:cubicBezTo>
                    <a:pt x="161" y="189"/>
                    <a:pt x="196" y="127"/>
                    <a:pt x="178" y="73"/>
                  </a:cubicBezTo>
                  <a:cubicBezTo>
                    <a:pt x="170" y="33"/>
                    <a:pt x="141" y="0"/>
                    <a:pt x="109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4"/>
            <p:cNvSpPr/>
            <p:nvPr/>
          </p:nvSpPr>
          <p:spPr>
            <a:xfrm>
              <a:off x="6087125" y="54759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36" y="0"/>
                  </a:moveTo>
                  <a:cubicBezTo>
                    <a:pt x="27" y="9"/>
                    <a:pt x="18" y="9"/>
                    <a:pt x="9" y="36"/>
                  </a:cubicBezTo>
                  <a:cubicBezTo>
                    <a:pt x="0" y="63"/>
                    <a:pt x="9" y="80"/>
                    <a:pt x="45" y="89"/>
                  </a:cubicBezTo>
                  <a:cubicBezTo>
                    <a:pt x="45" y="54"/>
                    <a:pt x="36" y="27"/>
                    <a:pt x="36" y="0"/>
                  </a:cubicBezTo>
                  <a:close/>
                </a:path>
              </a:pathLst>
            </a:custGeom>
            <a:solidFill>
              <a:srgbClr val="2670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4"/>
            <p:cNvSpPr/>
            <p:nvPr/>
          </p:nvSpPr>
          <p:spPr>
            <a:xfrm>
              <a:off x="6021550" y="5501625"/>
              <a:ext cx="25225" cy="36850"/>
            </a:xfrm>
            <a:custGeom>
              <a:avLst/>
              <a:gdLst/>
              <a:ahLst/>
              <a:cxnLst/>
              <a:rect l="l" t="t" r="r" b="b"/>
              <a:pathLst>
                <a:path w="1009" h="1474" extrusionOk="0">
                  <a:moveTo>
                    <a:pt x="472" y="0"/>
                  </a:moveTo>
                  <a:cubicBezTo>
                    <a:pt x="457" y="0"/>
                    <a:pt x="443" y="2"/>
                    <a:pt x="429" y="7"/>
                  </a:cubicBezTo>
                  <a:cubicBezTo>
                    <a:pt x="527" y="391"/>
                    <a:pt x="214" y="551"/>
                    <a:pt x="0" y="765"/>
                  </a:cubicBezTo>
                  <a:cubicBezTo>
                    <a:pt x="45" y="988"/>
                    <a:pt x="330" y="1131"/>
                    <a:pt x="241" y="1408"/>
                  </a:cubicBezTo>
                  <a:lnTo>
                    <a:pt x="420" y="1452"/>
                  </a:lnTo>
                  <a:cubicBezTo>
                    <a:pt x="439" y="1467"/>
                    <a:pt x="459" y="1474"/>
                    <a:pt x="479" y="1474"/>
                  </a:cubicBezTo>
                  <a:cubicBezTo>
                    <a:pt x="495" y="1474"/>
                    <a:pt x="511" y="1469"/>
                    <a:pt x="527" y="1461"/>
                  </a:cubicBezTo>
                  <a:cubicBezTo>
                    <a:pt x="687" y="1381"/>
                    <a:pt x="705" y="1131"/>
                    <a:pt x="928" y="1131"/>
                  </a:cubicBezTo>
                  <a:cubicBezTo>
                    <a:pt x="964" y="1113"/>
                    <a:pt x="991" y="1095"/>
                    <a:pt x="1008" y="1060"/>
                  </a:cubicBezTo>
                  <a:cubicBezTo>
                    <a:pt x="919" y="962"/>
                    <a:pt x="857" y="837"/>
                    <a:pt x="839" y="694"/>
                  </a:cubicBezTo>
                  <a:cubicBezTo>
                    <a:pt x="821" y="587"/>
                    <a:pt x="857" y="444"/>
                    <a:pt x="714" y="382"/>
                  </a:cubicBezTo>
                  <a:cubicBezTo>
                    <a:pt x="678" y="292"/>
                    <a:pt x="643" y="203"/>
                    <a:pt x="616" y="114"/>
                  </a:cubicBezTo>
                  <a:cubicBezTo>
                    <a:pt x="601" y="48"/>
                    <a:pt x="538" y="0"/>
                    <a:pt x="472" y="0"/>
                  </a:cubicBezTo>
                  <a:close/>
                </a:path>
              </a:pathLst>
            </a:custGeom>
            <a:solidFill>
              <a:srgbClr val="5C9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4"/>
            <p:cNvSpPr/>
            <p:nvPr/>
          </p:nvSpPr>
          <p:spPr>
            <a:xfrm>
              <a:off x="6009500" y="5518525"/>
              <a:ext cx="22775" cy="21475"/>
            </a:xfrm>
            <a:custGeom>
              <a:avLst/>
              <a:gdLst/>
              <a:ahLst/>
              <a:cxnLst/>
              <a:rect l="l" t="t" r="r" b="b"/>
              <a:pathLst>
                <a:path w="911" h="859" extrusionOk="0">
                  <a:moveTo>
                    <a:pt x="349" y="0"/>
                  </a:moveTo>
                  <a:cubicBezTo>
                    <a:pt x="108" y="54"/>
                    <a:pt x="1" y="205"/>
                    <a:pt x="10" y="437"/>
                  </a:cubicBezTo>
                  <a:cubicBezTo>
                    <a:pt x="18" y="500"/>
                    <a:pt x="63" y="544"/>
                    <a:pt x="108" y="571"/>
                  </a:cubicBezTo>
                  <a:cubicBezTo>
                    <a:pt x="224" y="616"/>
                    <a:pt x="206" y="749"/>
                    <a:pt x="277" y="821"/>
                  </a:cubicBezTo>
                  <a:cubicBezTo>
                    <a:pt x="313" y="848"/>
                    <a:pt x="345" y="859"/>
                    <a:pt x="375" y="859"/>
                  </a:cubicBezTo>
                  <a:cubicBezTo>
                    <a:pt x="443" y="859"/>
                    <a:pt x="501" y="804"/>
                    <a:pt x="563" y="767"/>
                  </a:cubicBezTo>
                  <a:lnTo>
                    <a:pt x="723" y="732"/>
                  </a:lnTo>
                  <a:cubicBezTo>
                    <a:pt x="741" y="678"/>
                    <a:pt x="768" y="633"/>
                    <a:pt x="795" y="589"/>
                  </a:cubicBezTo>
                  <a:cubicBezTo>
                    <a:pt x="911" y="410"/>
                    <a:pt x="911" y="410"/>
                    <a:pt x="750" y="303"/>
                  </a:cubicBezTo>
                  <a:cubicBezTo>
                    <a:pt x="652" y="250"/>
                    <a:pt x="563" y="187"/>
                    <a:pt x="491" y="107"/>
                  </a:cubicBezTo>
                  <a:cubicBezTo>
                    <a:pt x="465" y="45"/>
                    <a:pt x="411" y="9"/>
                    <a:pt x="349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6032250" y="5528100"/>
              <a:ext cx="20325" cy="16175"/>
            </a:xfrm>
            <a:custGeom>
              <a:avLst/>
              <a:gdLst/>
              <a:ahLst/>
              <a:cxnLst/>
              <a:rect l="l" t="t" r="r" b="b"/>
              <a:pathLst>
                <a:path w="813" h="647" extrusionOk="0">
                  <a:moveTo>
                    <a:pt x="589" y="1"/>
                  </a:moveTo>
                  <a:lnTo>
                    <a:pt x="509" y="27"/>
                  </a:lnTo>
                  <a:cubicBezTo>
                    <a:pt x="304" y="72"/>
                    <a:pt x="268" y="331"/>
                    <a:pt x="63" y="375"/>
                  </a:cubicBezTo>
                  <a:lnTo>
                    <a:pt x="1" y="402"/>
                  </a:lnTo>
                  <a:cubicBezTo>
                    <a:pt x="18" y="465"/>
                    <a:pt x="36" y="527"/>
                    <a:pt x="63" y="589"/>
                  </a:cubicBezTo>
                  <a:cubicBezTo>
                    <a:pt x="83" y="625"/>
                    <a:pt x="121" y="646"/>
                    <a:pt x="158" y="646"/>
                  </a:cubicBezTo>
                  <a:cubicBezTo>
                    <a:pt x="186" y="646"/>
                    <a:pt x="213" y="634"/>
                    <a:pt x="233" y="607"/>
                  </a:cubicBezTo>
                  <a:cubicBezTo>
                    <a:pt x="289" y="530"/>
                    <a:pt x="378" y="480"/>
                    <a:pt x="475" y="480"/>
                  </a:cubicBezTo>
                  <a:cubicBezTo>
                    <a:pt x="501" y="480"/>
                    <a:pt x="527" y="484"/>
                    <a:pt x="554" y="491"/>
                  </a:cubicBezTo>
                  <a:cubicBezTo>
                    <a:pt x="563" y="494"/>
                    <a:pt x="572" y="495"/>
                    <a:pt x="581" y="495"/>
                  </a:cubicBezTo>
                  <a:cubicBezTo>
                    <a:pt x="639" y="495"/>
                    <a:pt x="683" y="449"/>
                    <a:pt x="714" y="402"/>
                  </a:cubicBezTo>
                  <a:cubicBezTo>
                    <a:pt x="795" y="304"/>
                    <a:pt x="812" y="170"/>
                    <a:pt x="768" y="54"/>
                  </a:cubicBezTo>
                  <a:lnTo>
                    <a:pt x="589" y="1"/>
                  </a:lnTo>
                  <a:close/>
                </a:path>
              </a:pathLst>
            </a:custGeom>
            <a:solidFill>
              <a:srgbClr val="347F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6014850" y="5537150"/>
              <a:ext cx="10725" cy="10600"/>
            </a:xfrm>
            <a:custGeom>
              <a:avLst/>
              <a:gdLst/>
              <a:ahLst/>
              <a:cxnLst/>
              <a:rect l="l" t="t" r="r" b="b"/>
              <a:pathLst>
                <a:path w="429" h="424" extrusionOk="0">
                  <a:moveTo>
                    <a:pt x="290" y="1"/>
                  </a:moveTo>
                  <a:cubicBezTo>
                    <a:pt x="274" y="1"/>
                    <a:pt x="258" y="5"/>
                    <a:pt x="242" y="13"/>
                  </a:cubicBezTo>
                  <a:cubicBezTo>
                    <a:pt x="197" y="40"/>
                    <a:pt x="143" y="58"/>
                    <a:pt x="99" y="76"/>
                  </a:cubicBezTo>
                  <a:cubicBezTo>
                    <a:pt x="91" y="71"/>
                    <a:pt x="83" y="69"/>
                    <a:pt x="75" y="69"/>
                  </a:cubicBezTo>
                  <a:cubicBezTo>
                    <a:pt x="54" y="69"/>
                    <a:pt x="34" y="83"/>
                    <a:pt x="27" y="103"/>
                  </a:cubicBezTo>
                  <a:cubicBezTo>
                    <a:pt x="19" y="174"/>
                    <a:pt x="10" y="236"/>
                    <a:pt x="10" y="308"/>
                  </a:cubicBezTo>
                  <a:cubicBezTo>
                    <a:pt x="1" y="361"/>
                    <a:pt x="36" y="415"/>
                    <a:pt x="99" y="424"/>
                  </a:cubicBezTo>
                  <a:cubicBezTo>
                    <a:pt x="206" y="424"/>
                    <a:pt x="304" y="343"/>
                    <a:pt x="349" y="236"/>
                  </a:cubicBezTo>
                  <a:cubicBezTo>
                    <a:pt x="349" y="227"/>
                    <a:pt x="358" y="219"/>
                    <a:pt x="366" y="210"/>
                  </a:cubicBezTo>
                  <a:cubicBezTo>
                    <a:pt x="429" y="138"/>
                    <a:pt x="384" y="85"/>
                    <a:pt x="349" y="22"/>
                  </a:cubicBezTo>
                  <a:cubicBezTo>
                    <a:pt x="329" y="8"/>
                    <a:pt x="309" y="1"/>
                    <a:pt x="290" y="1"/>
                  </a:cubicBezTo>
                  <a:close/>
                </a:path>
              </a:pathLst>
            </a:custGeom>
            <a:solidFill>
              <a:srgbClr val="3880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6041625" y="5543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93" y="1"/>
                  </a:moveTo>
                  <a:cubicBezTo>
                    <a:pt x="191" y="1"/>
                    <a:pt x="189" y="1"/>
                    <a:pt x="188" y="3"/>
                  </a:cubicBezTo>
                  <a:cubicBezTo>
                    <a:pt x="107" y="21"/>
                    <a:pt x="45" y="74"/>
                    <a:pt x="0" y="146"/>
                  </a:cubicBezTo>
                  <a:cubicBezTo>
                    <a:pt x="0" y="155"/>
                    <a:pt x="0" y="173"/>
                    <a:pt x="0" y="182"/>
                  </a:cubicBezTo>
                  <a:cubicBezTo>
                    <a:pt x="12" y="199"/>
                    <a:pt x="31" y="209"/>
                    <a:pt x="48" y="209"/>
                  </a:cubicBezTo>
                  <a:cubicBezTo>
                    <a:pt x="57" y="209"/>
                    <a:pt x="65" y="206"/>
                    <a:pt x="72" y="199"/>
                  </a:cubicBezTo>
                  <a:cubicBezTo>
                    <a:pt x="134" y="164"/>
                    <a:pt x="188" y="119"/>
                    <a:pt x="214" y="57"/>
                  </a:cubicBezTo>
                  <a:cubicBezTo>
                    <a:pt x="223" y="48"/>
                    <a:pt x="223" y="30"/>
                    <a:pt x="214" y="21"/>
                  </a:cubicBezTo>
                  <a:cubicBezTo>
                    <a:pt x="207" y="14"/>
                    <a:pt x="200" y="1"/>
                    <a:pt x="193" y="1"/>
                  </a:cubicBezTo>
                  <a:close/>
                </a:path>
              </a:pathLst>
            </a:custGeom>
            <a:solidFill>
              <a:srgbClr val="609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5971375" y="5524100"/>
              <a:ext cx="2250" cy="1000"/>
            </a:xfrm>
            <a:custGeom>
              <a:avLst/>
              <a:gdLst/>
              <a:ahLst/>
              <a:cxnLst/>
              <a:rect l="l" t="t" r="r" b="b"/>
              <a:pathLst>
                <a:path w="90" h="40" extrusionOk="0">
                  <a:moveTo>
                    <a:pt x="89" y="0"/>
                  </a:moveTo>
                  <a:lnTo>
                    <a:pt x="0" y="18"/>
                  </a:lnTo>
                  <a:cubicBezTo>
                    <a:pt x="15" y="33"/>
                    <a:pt x="30" y="40"/>
                    <a:pt x="44" y="40"/>
                  </a:cubicBezTo>
                  <a:cubicBezTo>
                    <a:pt x="62" y="40"/>
                    <a:pt x="79" y="26"/>
                    <a:pt x="89" y="0"/>
                  </a:cubicBezTo>
                  <a:close/>
                </a:path>
              </a:pathLst>
            </a:custGeom>
            <a:solidFill>
              <a:srgbClr val="66A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5990550" y="5496425"/>
              <a:ext cx="23000" cy="15500"/>
            </a:xfrm>
            <a:custGeom>
              <a:avLst/>
              <a:gdLst/>
              <a:ahLst/>
              <a:cxnLst/>
              <a:rect l="l" t="t" r="r" b="b"/>
              <a:pathLst>
                <a:path w="920" h="620" extrusionOk="0">
                  <a:moveTo>
                    <a:pt x="0" y="1"/>
                  </a:moveTo>
                  <a:lnTo>
                    <a:pt x="63" y="242"/>
                  </a:lnTo>
                  <a:cubicBezTo>
                    <a:pt x="143" y="322"/>
                    <a:pt x="197" y="429"/>
                    <a:pt x="206" y="545"/>
                  </a:cubicBezTo>
                  <a:cubicBezTo>
                    <a:pt x="246" y="580"/>
                    <a:pt x="297" y="599"/>
                    <a:pt x="348" y="599"/>
                  </a:cubicBezTo>
                  <a:cubicBezTo>
                    <a:pt x="376" y="599"/>
                    <a:pt x="403" y="593"/>
                    <a:pt x="429" y="581"/>
                  </a:cubicBezTo>
                  <a:cubicBezTo>
                    <a:pt x="457" y="571"/>
                    <a:pt x="486" y="566"/>
                    <a:pt x="514" y="566"/>
                  </a:cubicBezTo>
                  <a:cubicBezTo>
                    <a:pt x="564" y="566"/>
                    <a:pt x="612" y="582"/>
                    <a:pt x="652" y="616"/>
                  </a:cubicBezTo>
                  <a:cubicBezTo>
                    <a:pt x="665" y="619"/>
                    <a:pt x="679" y="620"/>
                    <a:pt x="692" y="620"/>
                  </a:cubicBezTo>
                  <a:cubicBezTo>
                    <a:pt x="783" y="620"/>
                    <a:pt x="862" y="568"/>
                    <a:pt x="901" y="483"/>
                  </a:cubicBezTo>
                  <a:cubicBezTo>
                    <a:pt x="919" y="420"/>
                    <a:pt x="892" y="358"/>
                    <a:pt x="848" y="322"/>
                  </a:cubicBezTo>
                  <a:cubicBezTo>
                    <a:pt x="839" y="295"/>
                    <a:pt x="830" y="260"/>
                    <a:pt x="821" y="233"/>
                  </a:cubicBezTo>
                  <a:lnTo>
                    <a:pt x="741" y="251"/>
                  </a:lnTo>
                  <a:cubicBezTo>
                    <a:pt x="732" y="255"/>
                    <a:pt x="724" y="257"/>
                    <a:pt x="717" y="257"/>
                  </a:cubicBezTo>
                  <a:cubicBezTo>
                    <a:pt x="683" y="257"/>
                    <a:pt x="672" y="212"/>
                    <a:pt x="643" y="197"/>
                  </a:cubicBezTo>
                  <a:lnTo>
                    <a:pt x="562" y="215"/>
                  </a:lnTo>
                  <a:cubicBezTo>
                    <a:pt x="562" y="251"/>
                    <a:pt x="562" y="295"/>
                    <a:pt x="562" y="331"/>
                  </a:cubicBezTo>
                  <a:cubicBezTo>
                    <a:pt x="554" y="380"/>
                    <a:pt x="516" y="421"/>
                    <a:pt x="496" y="421"/>
                  </a:cubicBezTo>
                  <a:cubicBezTo>
                    <a:pt x="494" y="421"/>
                    <a:pt x="493" y="421"/>
                    <a:pt x="491" y="420"/>
                  </a:cubicBezTo>
                  <a:cubicBezTo>
                    <a:pt x="464" y="420"/>
                    <a:pt x="437" y="402"/>
                    <a:pt x="420" y="385"/>
                  </a:cubicBezTo>
                  <a:cubicBezTo>
                    <a:pt x="375" y="322"/>
                    <a:pt x="330" y="251"/>
                    <a:pt x="277" y="188"/>
                  </a:cubicBezTo>
                  <a:cubicBezTo>
                    <a:pt x="223" y="126"/>
                    <a:pt x="143" y="99"/>
                    <a:pt x="116" y="19"/>
                  </a:cubicBezTo>
                  <a:cubicBezTo>
                    <a:pt x="116" y="1"/>
                    <a:pt x="45" y="1"/>
                    <a:pt x="0" y="1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5995450" y="5508475"/>
              <a:ext cx="21425" cy="13100"/>
            </a:xfrm>
            <a:custGeom>
              <a:avLst/>
              <a:gdLst/>
              <a:ahLst/>
              <a:cxnLst/>
              <a:rect l="l" t="t" r="r" b="b"/>
              <a:pathLst>
                <a:path w="857" h="524" extrusionOk="0">
                  <a:moveTo>
                    <a:pt x="679" y="1"/>
                  </a:moveTo>
                  <a:cubicBezTo>
                    <a:pt x="598" y="27"/>
                    <a:pt x="518" y="72"/>
                    <a:pt x="456" y="134"/>
                  </a:cubicBezTo>
                  <a:lnTo>
                    <a:pt x="45" y="224"/>
                  </a:lnTo>
                  <a:cubicBezTo>
                    <a:pt x="1" y="313"/>
                    <a:pt x="27" y="429"/>
                    <a:pt x="99" y="491"/>
                  </a:cubicBezTo>
                  <a:cubicBezTo>
                    <a:pt x="169" y="514"/>
                    <a:pt x="237" y="524"/>
                    <a:pt x="303" y="524"/>
                  </a:cubicBezTo>
                  <a:cubicBezTo>
                    <a:pt x="473" y="524"/>
                    <a:pt x="632" y="459"/>
                    <a:pt x="786" y="375"/>
                  </a:cubicBezTo>
                  <a:cubicBezTo>
                    <a:pt x="821" y="349"/>
                    <a:pt x="848" y="313"/>
                    <a:pt x="857" y="268"/>
                  </a:cubicBezTo>
                  <a:cubicBezTo>
                    <a:pt x="848" y="152"/>
                    <a:pt x="786" y="54"/>
                    <a:pt x="679" y="1"/>
                  </a:cubicBezTo>
                  <a:close/>
                </a:path>
              </a:pathLst>
            </a:custGeom>
            <a:solidFill>
              <a:srgbClr val="5D9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5987200" y="5514275"/>
              <a:ext cx="10725" cy="12750"/>
            </a:xfrm>
            <a:custGeom>
              <a:avLst/>
              <a:gdLst/>
              <a:ahLst/>
              <a:cxnLst/>
              <a:rect l="l" t="t" r="r" b="b"/>
              <a:pathLst>
                <a:path w="429" h="510" extrusionOk="0">
                  <a:moveTo>
                    <a:pt x="375" y="1"/>
                  </a:moveTo>
                  <a:cubicBezTo>
                    <a:pt x="224" y="10"/>
                    <a:pt x="90" y="117"/>
                    <a:pt x="54" y="268"/>
                  </a:cubicBezTo>
                  <a:cubicBezTo>
                    <a:pt x="27" y="340"/>
                    <a:pt x="18" y="429"/>
                    <a:pt x="1" y="509"/>
                  </a:cubicBezTo>
                  <a:lnTo>
                    <a:pt x="232" y="456"/>
                  </a:lnTo>
                  <a:cubicBezTo>
                    <a:pt x="331" y="420"/>
                    <a:pt x="402" y="340"/>
                    <a:pt x="429" y="233"/>
                  </a:cubicBezTo>
                  <a:cubicBezTo>
                    <a:pt x="411" y="152"/>
                    <a:pt x="393" y="81"/>
                    <a:pt x="375" y="1"/>
                  </a:cubicBezTo>
                  <a:close/>
                </a:path>
              </a:pathLst>
            </a:custGeom>
            <a:solidFill>
              <a:srgbClr val="2C7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6010850" y="5500900"/>
              <a:ext cx="25225" cy="20325"/>
            </a:xfrm>
            <a:custGeom>
              <a:avLst/>
              <a:gdLst/>
              <a:ahLst/>
              <a:cxnLst/>
              <a:rect l="l" t="t" r="r" b="b"/>
              <a:pathLst>
                <a:path w="1009" h="813" extrusionOk="0">
                  <a:moveTo>
                    <a:pt x="678" y="0"/>
                  </a:moveTo>
                  <a:lnTo>
                    <a:pt x="509" y="18"/>
                  </a:lnTo>
                  <a:cubicBezTo>
                    <a:pt x="303" y="125"/>
                    <a:pt x="0" y="161"/>
                    <a:pt x="205" y="527"/>
                  </a:cubicBezTo>
                  <a:cubicBezTo>
                    <a:pt x="214" y="545"/>
                    <a:pt x="223" y="571"/>
                    <a:pt x="232" y="589"/>
                  </a:cubicBezTo>
                  <a:cubicBezTo>
                    <a:pt x="232" y="660"/>
                    <a:pt x="268" y="723"/>
                    <a:pt x="330" y="750"/>
                  </a:cubicBezTo>
                  <a:lnTo>
                    <a:pt x="428" y="812"/>
                  </a:lnTo>
                  <a:cubicBezTo>
                    <a:pt x="544" y="759"/>
                    <a:pt x="651" y="696"/>
                    <a:pt x="767" y="652"/>
                  </a:cubicBezTo>
                  <a:cubicBezTo>
                    <a:pt x="857" y="607"/>
                    <a:pt x="919" y="536"/>
                    <a:pt x="946" y="446"/>
                  </a:cubicBezTo>
                  <a:cubicBezTo>
                    <a:pt x="1008" y="304"/>
                    <a:pt x="964" y="134"/>
                    <a:pt x="857" y="36"/>
                  </a:cubicBezTo>
                  <a:cubicBezTo>
                    <a:pt x="830" y="36"/>
                    <a:pt x="803" y="36"/>
                    <a:pt x="776" y="45"/>
                  </a:cubicBezTo>
                  <a:cubicBezTo>
                    <a:pt x="741" y="27"/>
                    <a:pt x="705" y="18"/>
                    <a:pt x="678" y="0"/>
                  </a:cubicBezTo>
                  <a:close/>
                </a:path>
              </a:pathLst>
            </a:custGeom>
            <a:solidFill>
              <a:srgbClr val="1F6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6011725" y="5499075"/>
              <a:ext cx="11850" cy="15000"/>
            </a:xfrm>
            <a:custGeom>
              <a:avLst/>
              <a:gdLst/>
              <a:ahLst/>
              <a:cxnLst/>
              <a:rect l="l" t="t" r="r" b="b"/>
              <a:pathLst>
                <a:path w="474" h="600" extrusionOk="0">
                  <a:moveTo>
                    <a:pt x="197" y="1"/>
                  </a:moveTo>
                  <a:cubicBezTo>
                    <a:pt x="133" y="1"/>
                    <a:pt x="80" y="44"/>
                    <a:pt x="63" y="109"/>
                  </a:cubicBezTo>
                  <a:cubicBezTo>
                    <a:pt x="45" y="145"/>
                    <a:pt x="28" y="180"/>
                    <a:pt x="1" y="216"/>
                  </a:cubicBezTo>
                  <a:lnTo>
                    <a:pt x="37" y="377"/>
                  </a:lnTo>
                  <a:cubicBezTo>
                    <a:pt x="63" y="466"/>
                    <a:pt x="63" y="564"/>
                    <a:pt x="170" y="600"/>
                  </a:cubicBezTo>
                  <a:cubicBezTo>
                    <a:pt x="170" y="582"/>
                    <a:pt x="161" y="573"/>
                    <a:pt x="161" y="555"/>
                  </a:cubicBezTo>
                  <a:cubicBezTo>
                    <a:pt x="117" y="466"/>
                    <a:pt x="161" y="359"/>
                    <a:pt x="251" y="314"/>
                  </a:cubicBezTo>
                  <a:cubicBezTo>
                    <a:pt x="358" y="270"/>
                    <a:pt x="429" y="198"/>
                    <a:pt x="474" y="91"/>
                  </a:cubicBezTo>
                  <a:cubicBezTo>
                    <a:pt x="402" y="38"/>
                    <a:pt x="313" y="2"/>
                    <a:pt x="215" y="2"/>
                  </a:cubicBezTo>
                  <a:cubicBezTo>
                    <a:pt x="209" y="1"/>
                    <a:pt x="203" y="1"/>
                    <a:pt x="197" y="1"/>
                  </a:cubicBez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6027800" y="5500900"/>
              <a:ext cx="2475" cy="1125"/>
            </a:xfrm>
            <a:custGeom>
              <a:avLst/>
              <a:gdLst/>
              <a:ahLst/>
              <a:cxnLst/>
              <a:rect l="l" t="t" r="r" b="b"/>
              <a:pathLst>
                <a:path w="99" h="45" extrusionOk="0">
                  <a:moveTo>
                    <a:pt x="98" y="45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7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6001025" y="5499950"/>
              <a:ext cx="3600" cy="1875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47" y="0"/>
                  </a:moveTo>
                  <a:cubicBezTo>
                    <a:pt x="35" y="0"/>
                    <a:pt x="15" y="12"/>
                    <a:pt x="1" y="12"/>
                  </a:cubicBezTo>
                  <a:cubicBezTo>
                    <a:pt x="10" y="38"/>
                    <a:pt x="18" y="74"/>
                    <a:pt x="27" y="74"/>
                  </a:cubicBezTo>
                  <a:lnTo>
                    <a:pt x="143" y="74"/>
                  </a:lnTo>
                  <a:cubicBezTo>
                    <a:pt x="117" y="47"/>
                    <a:pt x="90" y="20"/>
                    <a:pt x="54" y="3"/>
                  </a:cubicBezTo>
                  <a:cubicBezTo>
                    <a:pt x="52" y="1"/>
                    <a:pt x="50" y="0"/>
                    <a:pt x="47" y="0"/>
                  </a:cubicBezTo>
                  <a:close/>
                </a:path>
              </a:pathLst>
            </a:custGeom>
            <a:solidFill>
              <a:srgbClr val="80B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6006600" y="550135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27"/>
                    <a:pt x="10" y="45"/>
                    <a:pt x="18" y="72"/>
                  </a:cubicBezTo>
                  <a:cubicBezTo>
                    <a:pt x="30" y="91"/>
                    <a:pt x="38" y="100"/>
                    <a:pt x="48" y="100"/>
                  </a:cubicBezTo>
                  <a:cubicBezTo>
                    <a:pt x="60" y="100"/>
                    <a:pt x="73" y="84"/>
                    <a:pt x="99" y="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39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4"/>
            <p:cNvSpPr/>
            <p:nvPr/>
          </p:nvSpPr>
          <p:spPr>
            <a:xfrm>
              <a:off x="6129050" y="5394950"/>
              <a:ext cx="6050" cy="2625"/>
            </a:xfrm>
            <a:custGeom>
              <a:avLst/>
              <a:gdLst/>
              <a:ahLst/>
              <a:cxnLst/>
              <a:rect l="l" t="t" r="r" b="b"/>
              <a:pathLst>
                <a:path w="242" h="105" extrusionOk="0">
                  <a:moveTo>
                    <a:pt x="241" y="1"/>
                  </a:moveTo>
                  <a:lnTo>
                    <a:pt x="0" y="63"/>
                  </a:lnTo>
                  <a:cubicBezTo>
                    <a:pt x="63" y="89"/>
                    <a:pt x="100" y="104"/>
                    <a:pt x="128" y="104"/>
                  </a:cubicBezTo>
                  <a:cubicBezTo>
                    <a:pt x="167" y="104"/>
                    <a:pt x="189" y="74"/>
                    <a:pt x="241" y="1"/>
                  </a:cubicBezTo>
                  <a:close/>
                </a:path>
              </a:pathLst>
            </a:custGeom>
            <a:solidFill>
              <a:srgbClr val="ABD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5990775" y="5529400"/>
              <a:ext cx="26550" cy="13125"/>
            </a:xfrm>
            <a:custGeom>
              <a:avLst/>
              <a:gdLst/>
              <a:ahLst/>
              <a:cxnLst/>
              <a:rect l="l" t="t" r="r" b="b"/>
              <a:pathLst>
                <a:path w="1062" h="525" extrusionOk="0">
                  <a:moveTo>
                    <a:pt x="289" y="1"/>
                  </a:moveTo>
                  <a:cubicBezTo>
                    <a:pt x="210" y="1"/>
                    <a:pt x="134" y="27"/>
                    <a:pt x="63" y="109"/>
                  </a:cubicBezTo>
                  <a:lnTo>
                    <a:pt x="0" y="216"/>
                  </a:lnTo>
                  <a:cubicBezTo>
                    <a:pt x="22" y="213"/>
                    <a:pt x="45" y="208"/>
                    <a:pt x="66" y="208"/>
                  </a:cubicBezTo>
                  <a:cubicBezTo>
                    <a:pt x="97" y="208"/>
                    <a:pt x="123" y="219"/>
                    <a:pt x="134" y="261"/>
                  </a:cubicBezTo>
                  <a:cubicBezTo>
                    <a:pt x="163" y="397"/>
                    <a:pt x="284" y="493"/>
                    <a:pt x="413" y="493"/>
                  </a:cubicBezTo>
                  <a:cubicBezTo>
                    <a:pt x="445" y="493"/>
                    <a:pt x="477" y="487"/>
                    <a:pt x="509" y="475"/>
                  </a:cubicBezTo>
                  <a:cubicBezTo>
                    <a:pt x="527" y="475"/>
                    <a:pt x="562" y="493"/>
                    <a:pt x="580" y="502"/>
                  </a:cubicBezTo>
                  <a:cubicBezTo>
                    <a:pt x="591" y="519"/>
                    <a:pt x="610" y="525"/>
                    <a:pt x="629" y="525"/>
                  </a:cubicBezTo>
                  <a:cubicBezTo>
                    <a:pt x="640" y="525"/>
                    <a:pt x="651" y="523"/>
                    <a:pt x="660" y="520"/>
                  </a:cubicBezTo>
                  <a:cubicBezTo>
                    <a:pt x="696" y="502"/>
                    <a:pt x="732" y="475"/>
                    <a:pt x="759" y="439"/>
                  </a:cubicBezTo>
                  <a:cubicBezTo>
                    <a:pt x="776" y="422"/>
                    <a:pt x="794" y="395"/>
                    <a:pt x="803" y="368"/>
                  </a:cubicBezTo>
                  <a:lnTo>
                    <a:pt x="990" y="413"/>
                  </a:lnTo>
                  <a:lnTo>
                    <a:pt x="1062" y="386"/>
                  </a:lnTo>
                  <a:cubicBezTo>
                    <a:pt x="1053" y="323"/>
                    <a:pt x="1053" y="252"/>
                    <a:pt x="1044" y="181"/>
                  </a:cubicBezTo>
                  <a:cubicBezTo>
                    <a:pt x="1035" y="91"/>
                    <a:pt x="1035" y="91"/>
                    <a:pt x="910" y="83"/>
                  </a:cubicBezTo>
                  <a:cubicBezTo>
                    <a:pt x="878" y="115"/>
                    <a:pt x="848" y="126"/>
                    <a:pt x="818" y="126"/>
                  </a:cubicBezTo>
                  <a:cubicBezTo>
                    <a:pt x="749" y="126"/>
                    <a:pt x="684" y="65"/>
                    <a:pt x="616" y="65"/>
                  </a:cubicBezTo>
                  <a:cubicBezTo>
                    <a:pt x="507" y="49"/>
                    <a:pt x="396" y="1"/>
                    <a:pt x="289" y="1"/>
                  </a:cubicBezTo>
                  <a:close/>
                </a:path>
              </a:pathLst>
            </a:custGeom>
            <a:solidFill>
              <a:srgbClr val="77B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4"/>
            <p:cNvSpPr/>
            <p:nvPr/>
          </p:nvSpPr>
          <p:spPr>
            <a:xfrm>
              <a:off x="6004375" y="5538575"/>
              <a:ext cx="7825" cy="12175"/>
            </a:xfrm>
            <a:custGeom>
              <a:avLst/>
              <a:gdLst/>
              <a:ahLst/>
              <a:cxnLst/>
              <a:rect l="l" t="t" r="r" b="b"/>
              <a:pathLst>
                <a:path w="313" h="487" extrusionOk="0">
                  <a:moveTo>
                    <a:pt x="259" y="1"/>
                  </a:moveTo>
                  <a:lnTo>
                    <a:pt x="179" y="19"/>
                  </a:lnTo>
                  <a:cubicBezTo>
                    <a:pt x="161" y="55"/>
                    <a:pt x="143" y="81"/>
                    <a:pt x="116" y="117"/>
                  </a:cubicBezTo>
                  <a:lnTo>
                    <a:pt x="36" y="135"/>
                  </a:lnTo>
                  <a:cubicBezTo>
                    <a:pt x="9" y="224"/>
                    <a:pt x="0" y="313"/>
                    <a:pt x="9" y="394"/>
                  </a:cubicBezTo>
                  <a:cubicBezTo>
                    <a:pt x="18" y="411"/>
                    <a:pt x="18" y="420"/>
                    <a:pt x="27" y="429"/>
                  </a:cubicBezTo>
                  <a:cubicBezTo>
                    <a:pt x="52" y="469"/>
                    <a:pt x="74" y="487"/>
                    <a:pt x="95" y="487"/>
                  </a:cubicBezTo>
                  <a:cubicBezTo>
                    <a:pt x="112" y="487"/>
                    <a:pt x="127" y="476"/>
                    <a:pt x="143" y="456"/>
                  </a:cubicBezTo>
                  <a:cubicBezTo>
                    <a:pt x="179" y="420"/>
                    <a:pt x="215" y="376"/>
                    <a:pt x="250" y="340"/>
                  </a:cubicBezTo>
                  <a:cubicBezTo>
                    <a:pt x="295" y="295"/>
                    <a:pt x="313" y="224"/>
                    <a:pt x="295" y="162"/>
                  </a:cubicBezTo>
                  <a:cubicBezTo>
                    <a:pt x="286" y="108"/>
                    <a:pt x="268" y="55"/>
                    <a:pt x="259" y="1"/>
                  </a:cubicBezTo>
                  <a:close/>
                </a:path>
              </a:pathLst>
            </a:custGeom>
            <a:solidFill>
              <a:srgbClr val="5194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4"/>
            <p:cNvSpPr/>
            <p:nvPr/>
          </p:nvSpPr>
          <p:spPr>
            <a:xfrm>
              <a:off x="5992100" y="5515850"/>
              <a:ext cx="27250" cy="17325"/>
            </a:xfrm>
            <a:custGeom>
              <a:avLst/>
              <a:gdLst/>
              <a:ahLst/>
              <a:cxnLst/>
              <a:rect l="l" t="t" r="r" b="b"/>
              <a:pathLst>
                <a:path w="1090" h="693" extrusionOk="0">
                  <a:moveTo>
                    <a:pt x="982" y="0"/>
                  </a:moveTo>
                  <a:lnTo>
                    <a:pt x="233" y="170"/>
                  </a:lnTo>
                  <a:cubicBezTo>
                    <a:pt x="126" y="196"/>
                    <a:pt x="54" y="286"/>
                    <a:pt x="36" y="393"/>
                  </a:cubicBezTo>
                  <a:cubicBezTo>
                    <a:pt x="10" y="482"/>
                    <a:pt x="1" y="571"/>
                    <a:pt x="10" y="651"/>
                  </a:cubicBezTo>
                  <a:cubicBezTo>
                    <a:pt x="63" y="638"/>
                    <a:pt x="119" y="631"/>
                    <a:pt x="175" y="631"/>
                  </a:cubicBezTo>
                  <a:cubicBezTo>
                    <a:pt x="230" y="631"/>
                    <a:pt x="286" y="638"/>
                    <a:pt x="340" y="651"/>
                  </a:cubicBezTo>
                  <a:cubicBezTo>
                    <a:pt x="408" y="679"/>
                    <a:pt x="481" y="690"/>
                    <a:pt x="552" y="690"/>
                  </a:cubicBezTo>
                  <a:cubicBezTo>
                    <a:pt x="574" y="690"/>
                    <a:pt x="595" y="689"/>
                    <a:pt x="616" y="687"/>
                  </a:cubicBezTo>
                  <a:cubicBezTo>
                    <a:pt x="631" y="691"/>
                    <a:pt x="644" y="692"/>
                    <a:pt x="655" y="692"/>
                  </a:cubicBezTo>
                  <a:cubicBezTo>
                    <a:pt x="726" y="692"/>
                    <a:pt x="736" y="625"/>
                    <a:pt x="759" y="571"/>
                  </a:cubicBezTo>
                  <a:cubicBezTo>
                    <a:pt x="795" y="375"/>
                    <a:pt x="875" y="205"/>
                    <a:pt x="1089" y="152"/>
                  </a:cubicBezTo>
                  <a:cubicBezTo>
                    <a:pt x="1089" y="80"/>
                    <a:pt x="1045" y="18"/>
                    <a:pt x="982" y="0"/>
                  </a:cubicBezTo>
                  <a:close/>
                </a:path>
              </a:pathLst>
            </a:custGeom>
            <a:solidFill>
              <a:srgbClr val="7CB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6033825" y="5527975"/>
              <a:ext cx="11175" cy="10150"/>
            </a:xfrm>
            <a:custGeom>
              <a:avLst/>
              <a:gdLst/>
              <a:ahLst/>
              <a:cxnLst/>
              <a:rect l="l" t="t" r="r" b="b"/>
              <a:pathLst>
                <a:path w="447" h="406" extrusionOk="0">
                  <a:moveTo>
                    <a:pt x="264" y="1"/>
                  </a:moveTo>
                  <a:cubicBezTo>
                    <a:pt x="187" y="1"/>
                    <a:pt x="148" y="37"/>
                    <a:pt x="134" y="140"/>
                  </a:cubicBezTo>
                  <a:cubicBezTo>
                    <a:pt x="116" y="247"/>
                    <a:pt x="36" y="291"/>
                    <a:pt x="0" y="380"/>
                  </a:cubicBezTo>
                  <a:cubicBezTo>
                    <a:pt x="16" y="396"/>
                    <a:pt x="40" y="405"/>
                    <a:pt x="65" y="405"/>
                  </a:cubicBezTo>
                  <a:cubicBezTo>
                    <a:pt x="83" y="405"/>
                    <a:pt x="101" y="401"/>
                    <a:pt x="116" y="389"/>
                  </a:cubicBezTo>
                  <a:cubicBezTo>
                    <a:pt x="241" y="291"/>
                    <a:pt x="348" y="166"/>
                    <a:pt x="446" y="32"/>
                  </a:cubicBezTo>
                  <a:cubicBezTo>
                    <a:pt x="401" y="24"/>
                    <a:pt x="366" y="15"/>
                    <a:pt x="321" y="6"/>
                  </a:cubicBezTo>
                  <a:cubicBezTo>
                    <a:pt x="300" y="2"/>
                    <a:pt x="281" y="1"/>
                    <a:pt x="264" y="1"/>
                  </a:cubicBezTo>
                  <a:close/>
                </a:path>
              </a:pathLst>
            </a:custGeom>
            <a:solidFill>
              <a:srgbClr val="246E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6030025" y="5521200"/>
              <a:ext cx="3150" cy="1650"/>
            </a:xfrm>
            <a:custGeom>
              <a:avLst/>
              <a:gdLst/>
              <a:ahLst/>
              <a:cxnLst/>
              <a:rect l="l" t="t" r="r" b="b"/>
              <a:pathLst>
                <a:path w="126" h="66" extrusionOk="0">
                  <a:moveTo>
                    <a:pt x="54" y="0"/>
                  </a:moveTo>
                  <a:cubicBezTo>
                    <a:pt x="36" y="9"/>
                    <a:pt x="18" y="27"/>
                    <a:pt x="0" y="45"/>
                  </a:cubicBezTo>
                  <a:cubicBezTo>
                    <a:pt x="22" y="52"/>
                    <a:pt x="38" y="65"/>
                    <a:pt x="57" y="65"/>
                  </a:cubicBezTo>
                  <a:cubicBezTo>
                    <a:pt x="62" y="65"/>
                    <a:pt x="67" y="64"/>
                    <a:pt x="72" y="63"/>
                  </a:cubicBezTo>
                  <a:cubicBezTo>
                    <a:pt x="90" y="63"/>
                    <a:pt x="107" y="36"/>
                    <a:pt x="125" y="27"/>
                  </a:cubicBezTo>
                  <a:cubicBezTo>
                    <a:pt x="98" y="18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4E91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6007500" y="5529900"/>
              <a:ext cx="6050" cy="4325"/>
            </a:xfrm>
            <a:custGeom>
              <a:avLst/>
              <a:gdLst/>
              <a:ahLst/>
              <a:cxnLst/>
              <a:rect l="l" t="t" r="r" b="b"/>
              <a:pathLst>
                <a:path w="242" h="173" extrusionOk="0">
                  <a:moveTo>
                    <a:pt x="134" y="0"/>
                  </a:moveTo>
                  <a:lnTo>
                    <a:pt x="0" y="125"/>
                  </a:lnTo>
                  <a:cubicBezTo>
                    <a:pt x="61" y="155"/>
                    <a:pt x="97" y="172"/>
                    <a:pt x="126" y="172"/>
                  </a:cubicBezTo>
                  <a:cubicBezTo>
                    <a:pt x="165" y="172"/>
                    <a:pt x="190" y="140"/>
                    <a:pt x="241" y="63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6007275" y="5539025"/>
              <a:ext cx="1575" cy="2475"/>
            </a:xfrm>
            <a:custGeom>
              <a:avLst/>
              <a:gdLst/>
              <a:ahLst/>
              <a:cxnLst/>
              <a:rect l="l" t="t" r="r" b="b"/>
              <a:pathLst>
                <a:path w="63" h="99" extrusionOk="0">
                  <a:moveTo>
                    <a:pt x="63" y="1"/>
                  </a:moveTo>
                  <a:lnTo>
                    <a:pt x="0" y="99"/>
                  </a:lnTo>
                  <a:close/>
                </a:path>
              </a:pathLst>
            </a:custGeom>
            <a:solidFill>
              <a:srgbClr val="61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3" name="Google Shape;4613;p54"/>
          <p:cNvSpPr txBox="1">
            <a:spLocks noGrp="1"/>
          </p:cNvSpPr>
          <p:nvPr>
            <p:ph type="ctrTitle"/>
          </p:nvPr>
        </p:nvSpPr>
        <p:spPr>
          <a:xfrm>
            <a:off x="347700" y="74275"/>
            <a:ext cx="62874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Popular Aisles</a:t>
            </a:r>
            <a:endParaRPr/>
          </a:p>
        </p:txBody>
      </p:sp>
      <p:sp>
        <p:nvSpPr>
          <p:cNvPr id="4614" name="Google Shape;4614;p54"/>
          <p:cNvSpPr/>
          <p:nvPr/>
        </p:nvSpPr>
        <p:spPr>
          <a:xfrm>
            <a:off x="0" y="596875"/>
            <a:ext cx="9144000" cy="4565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54"/>
          <p:cNvSpPr txBox="1"/>
          <p:nvPr/>
        </p:nvSpPr>
        <p:spPr>
          <a:xfrm>
            <a:off x="192750" y="3888000"/>
            <a:ext cx="87585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Consumer Health Orientation: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The dominance of 'fresh fruits' and 'fresh vegetables' in aisle orders, along with the high purchase rates of organic items, signals a clear consumer preference for fresh and organic products, hinting at a wider trend towards healthier eating choices.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"/>
              <a:buChar char="●"/>
            </a:pPr>
            <a:r>
              <a:rPr lang="en" sz="1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Pending Analysis on Health Trend: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While current data points to the popularity of healthier aisles, subsequent sections will delve deeper to confirm if this is part of a larger shift towards health-conscious consumption patterns.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4616" name="Google Shape;46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50" y="744300"/>
            <a:ext cx="6287400" cy="31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Day Campaig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D24141"/>
      </a:accent5>
      <a:accent6>
        <a:srgbClr val="EEFF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2982</Words>
  <Application>Microsoft Office PowerPoint</Application>
  <PresentationFormat>On-screen Show (16:9)</PresentationFormat>
  <Paragraphs>359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Josefin Slab SemiBold</vt:lpstr>
      <vt:lpstr>Bebas Neue</vt:lpstr>
      <vt:lpstr>Arial</vt:lpstr>
      <vt:lpstr>Oxygen</vt:lpstr>
      <vt:lpstr>Abril Fatface</vt:lpstr>
      <vt:lpstr>Oxygen Light</vt:lpstr>
      <vt:lpstr>Food Day Campaign XL by Slidesgo</vt:lpstr>
      <vt:lpstr>Checkout Chronicles: Unpacking Purchase Behavior</vt:lpstr>
      <vt:lpstr>Agenda</vt:lpstr>
      <vt:lpstr>Context and Objective</vt:lpstr>
      <vt:lpstr>Dataset and Sampling</vt:lpstr>
      <vt:lpstr>The Instacart Dataset</vt:lpstr>
      <vt:lpstr>Strategic Sampling</vt:lpstr>
      <vt:lpstr>02. Exploratory Data Analysis</vt:lpstr>
      <vt:lpstr>Best-selling Products</vt:lpstr>
      <vt:lpstr> Most Popular Aisles</vt:lpstr>
      <vt:lpstr>03. Product-Level Association Mining </vt:lpstr>
      <vt:lpstr>Product-Level Association Mining</vt:lpstr>
      <vt:lpstr>Product-Level Association Mining</vt:lpstr>
      <vt:lpstr>Recommendations</vt:lpstr>
      <vt:lpstr>04. Department-Level Association Mining </vt:lpstr>
      <vt:lpstr>Department-Level Association Mining</vt:lpstr>
      <vt:lpstr>Department-Level Association Mining</vt:lpstr>
      <vt:lpstr>Recommendations</vt:lpstr>
      <vt:lpstr>05. Sequence Mining</vt:lpstr>
      <vt:lpstr>Product-Level Sequential Mining</vt:lpstr>
      <vt:lpstr>Top 10 Frequent Itemsets</vt:lpstr>
      <vt:lpstr>Recommendations</vt:lpstr>
      <vt:lpstr>06. Collaborative Filtering</vt:lpstr>
      <vt:lpstr>User-User Collaborative Filtering</vt:lpstr>
      <vt:lpstr>User-User Collaborative Filtering</vt:lpstr>
      <vt:lpstr>User-User Collaborative Filtering</vt:lpstr>
      <vt:lpstr>07. Customer Segmentation</vt:lpstr>
      <vt:lpstr>User Clustering</vt:lpstr>
      <vt:lpstr>Cluster Insights</vt:lpstr>
      <vt:lpstr>Recommendations</vt:lpstr>
      <vt:lpstr>08. Final Recommendations</vt:lpstr>
      <vt:lpstr>Organic Outlook: Summary of Recommendations</vt:lpstr>
      <vt:lpstr>09. Appendix</vt:lpstr>
      <vt:lpstr> Code</vt:lpstr>
      <vt:lpstr>Product-Level Association Mining</vt:lpstr>
      <vt:lpstr>Department-Level Association Mining</vt:lpstr>
      <vt:lpstr>Product-Level Sequence Mining</vt:lpstr>
      <vt:lpstr>User-User Collaborative Filtering</vt:lpstr>
      <vt:lpstr>Customer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Checkout Chronicles: Unpacking Purchase Behavior</dc:title>
  <cp:lastModifiedBy>Abhijit Anil</cp:lastModifiedBy>
  <cp:revision>1</cp:revision>
  <dcterms:modified xsi:type="dcterms:W3CDTF">2023-11-26T03:22:51Z</dcterms:modified>
</cp:coreProperties>
</file>